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N8hOTgGJcpHuOzVWQKu76f1D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56" d="100"/>
          <a:sy n="156" d="100"/>
        </p:scale>
        <p:origin x="3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MATH xxxx</a:t>
            </a:r>
            <a:endParaRPr/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Title</a:t>
            </a:r>
            <a:endParaRPr/>
          </a:p>
        </p:txBody>
      </p:sp>
      <p:sp>
        <p:nvSpPr>
          <p:cNvPr id="56" name="Google Shape;56;p1"/>
          <p:cNvSpPr txBox="1"/>
          <p:nvPr/>
        </p:nvSpPr>
        <p:spPr>
          <a:xfrm>
            <a:off x="1178525" y="3535575"/>
            <a:ext cx="7339200" cy="8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" sz="3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Meet and Greet </a:t>
            </a: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>
            <a:spLocks noGrp="1"/>
          </p:cNvSpPr>
          <p:nvPr>
            <p:ph type="title"/>
          </p:nvPr>
        </p:nvSpPr>
        <p:spPr>
          <a:xfrm>
            <a:off x="311700" y="4351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b="1"/>
              <a:t>Instructions</a:t>
            </a:r>
            <a:endParaRPr b="1"/>
          </a:p>
        </p:txBody>
      </p:sp>
      <p:sp>
        <p:nvSpPr>
          <p:cNvPr id="62" name="Google Shape;62;p2"/>
          <p:cNvSpPr txBox="1">
            <a:spLocks noGrp="1"/>
          </p:cNvSpPr>
          <p:nvPr>
            <p:ph type="body" idx="1"/>
          </p:nvPr>
        </p:nvSpPr>
        <p:spPr>
          <a:xfrm>
            <a:off x="311700" y="13329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1"/>
                </a:solidFill>
              </a:rPr>
              <a:t>Please add a slide to introduce yourself. Include: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Your name (and nickname if you have one you want to use). You can add pronouns if you want.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A picture of yourself in which you are easily recognized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Your major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A hobby - what you like to do outside of school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Your career goal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Something surprising about you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1"/>
                </a:solidFill>
              </a:rPr>
              <a:t>Be creative - no need to follow my example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endParaRPr sz="1400"/>
          </a:p>
        </p:txBody>
      </p:sp>
      <p:pic>
        <p:nvPicPr>
          <p:cNvPr id="63" name="Google Shape;6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24150" y="291037"/>
            <a:ext cx="2708155" cy="86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7825" y="299975"/>
            <a:ext cx="1815975" cy="193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0100" y="2299775"/>
            <a:ext cx="2340225" cy="69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62725" y="3986075"/>
            <a:ext cx="4593250" cy="87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72425" y="1505825"/>
            <a:ext cx="1417321" cy="2131838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3"/>
          <p:cNvSpPr txBox="1"/>
          <p:nvPr/>
        </p:nvSpPr>
        <p:spPr>
          <a:xfrm>
            <a:off x="2624700" y="299975"/>
            <a:ext cx="6221400" cy="10137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CFE2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Combinatorial Games</a:t>
            </a: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my current research area. I switched to it because it is a very accessible area of mathematics for undergraduate students to do research in. And it is fun! So I am very excited that this semester the course attracted enough interest to run.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 txBox="1"/>
          <p:nvPr/>
        </p:nvSpPr>
        <p:spPr>
          <a:xfrm>
            <a:off x="2971213" y="1601850"/>
            <a:ext cx="3930300" cy="19398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Career</a:t>
            </a: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When I was in high school I wanted to be a high school math teacher (in Germany), but after a circuitous road through a Masters program in Applied mathematics geared toward industry and a number of seemingly random events I landed in Los Angeles and did a PhD at USC. And now I teach mathematics - just to a different audience!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"/>
          <p:cNvSpPr txBox="1"/>
          <p:nvPr/>
        </p:nvSpPr>
        <p:spPr>
          <a:xfrm>
            <a:off x="567813" y="2887825"/>
            <a:ext cx="2244900" cy="18645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am a first generation student - my family owned a small hotel in which I grew up. I cleaned rooms, did laundry, worked in the kitchen, served breakfast, and made reservations.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3"/>
          <p:cNvSpPr txBox="1"/>
          <p:nvPr/>
        </p:nvSpPr>
        <p:spPr>
          <a:xfrm>
            <a:off x="6951600" y="3642525"/>
            <a:ext cx="1894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Steeple of the Ulm Cathedral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Instructions for Use by Instructor:</a:t>
            </a:r>
            <a:endParaRPr/>
          </a:p>
        </p:txBody>
      </p:sp>
      <p:sp>
        <p:nvSpPr>
          <p:cNvPr id="81" name="Google Shape;8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Adapt to your course and put a slide about yourself (delete mine)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/>
              <a:t>Delete this instruction slide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/>
              <a:t>You can build on this activity by asking  each student to find three other student with whom they have something in common and to comment on their shared characteristic/hobby/ etc.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r>
              <a:rPr lang="en"/>
              <a:t>Instead of Google slides, one could also set this up as a discussion in Canvas and then can comment in the discussion board.</a:t>
            </a:r>
            <a:endParaRPr/>
          </a:p>
        </p:txBody>
      </p:sp>
      <p:sp>
        <p:nvSpPr>
          <p:cNvPr id="82" name="Google Shape;82;p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Another follow up is a Jam Board, where you put students in groups and then they have to find as many things they have in common - group with most things in common (the more people have something in common, the better it is.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/>
              <a:t>The simple version just has students put in random groups in breakout rooms and then the breakout room is the slide number.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r>
              <a:rPr lang="en"/>
              <a:t>A fancier version pastes the images from the slides into the jamboard pages and then students find their image and then the join the breakout room with that number. A sample Jamboard can be found in the Google drive.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Macintosh PowerPoint</Application>
  <PresentationFormat>On-screen Show (16:9)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MATH xxxx</vt:lpstr>
      <vt:lpstr>Instructions</vt:lpstr>
      <vt:lpstr>PowerPoint Presentation</vt:lpstr>
      <vt:lpstr>Instructions for Use by Instructor: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xxxx</dc:title>
  <cp:lastModifiedBy>Bowen, Corin</cp:lastModifiedBy>
  <cp:revision>1</cp:revision>
  <dcterms:modified xsi:type="dcterms:W3CDTF">2022-08-03T19:45:17Z</dcterms:modified>
</cp:coreProperties>
</file>