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aleway" pitchFamily="2" charset="77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f84cd69b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f84cd69b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84cd69b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84cd69b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f84cd69b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f84cd69b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f84cd69b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f84cd69b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84cd69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84cd69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have different mindsets in different areas of our lives. With your chosen activity, did you start out thinking you would be good at it?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f84cd69b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f84cd69b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Take to Excel?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THINK (3 minutes)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92575"/>
            <a:ext cx="8520600" cy="31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 your own, think about the following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activity outside of school do you excel at?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did you come to excel at that activity?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some specific struggles you have had with the activity?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/>
              <a:t>What did you learn from that struggle?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You may want to jot down some notes, as you will discuss with other classmate(s).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PAIR (5 minutes)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426075"/>
            <a:ext cx="8520600" cy="27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will put you into groups of 2-3 in breakout rooms. In your group, first introduce yourself (name, maybe major). Then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Discuss the similarities and differences between how you came to excel at your activity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Discuss the similarities and differences of what you have learned from your struggles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SHARE (~5 minutes)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512475"/>
            <a:ext cx="8520600" cy="24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will call on volunteers from the different groups to share one interesting thing you learned from your group discussion. Share either 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you or somebody in your group came to excel at an activity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you or somebody in your group learned about their struggles.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814875"/>
            <a:ext cx="8520600" cy="21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Why do you think I gave you this activity?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any of what you discussed apply to learning mathematics?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t="49" b="59"/>
          <a:stretch/>
        </p:blipFill>
        <p:spPr>
          <a:xfrm>
            <a:off x="336975" y="301588"/>
            <a:ext cx="6053774" cy="4540326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9"/>
          <p:cNvSpPr txBox="1"/>
          <p:nvPr/>
        </p:nvSpPr>
        <p:spPr>
          <a:xfrm>
            <a:off x="6486400" y="1231900"/>
            <a:ext cx="2263500" cy="23640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We can have different mindsets in different areas of our lives. With your chosen activity, did you start out thinking you would be good at it? 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400" y="251575"/>
            <a:ext cx="9639998" cy="428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Source Sans Pro</vt:lpstr>
      <vt:lpstr>Lato</vt:lpstr>
      <vt:lpstr>Calibri</vt:lpstr>
      <vt:lpstr>Arial</vt:lpstr>
      <vt:lpstr>Raleway</vt:lpstr>
      <vt:lpstr>Plum</vt:lpstr>
      <vt:lpstr>What Does it Take to Excel?</vt:lpstr>
      <vt:lpstr>THINK (3 minutes)</vt:lpstr>
      <vt:lpstr>PAIR (5 minutes)</vt:lpstr>
      <vt:lpstr>SHARE (~5 minutes)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Take to Excel?</dc:title>
  <cp:lastModifiedBy>Bowen, Corin</cp:lastModifiedBy>
  <cp:revision>1</cp:revision>
  <dcterms:modified xsi:type="dcterms:W3CDTF">2022-08-03T20:19:26Z</dcterms:modified>
</cp:coreProperties>
</file>