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64" r:id="rId4"/>
    <p:sldId id="263" r:id="rId5"/>
    <p:sldId id="267" r:id="rId6"/>
    <p:sldId id="262" r:id="rId7"/>
    <p:sldId id="265" r:id="rId8"/>
    <p:sldId id="266" r:id="rId9"/>
    <p:sldId id="258" r:id="rId10"/>
    <p:sldId id="261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4F762B"/>
    <a:srgbClr val="567F2E"/>
    <a:srgbClr val="76AA3D"/>
    <a:srgbClr val="A9C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34:06.3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4:22.5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5:19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5:28.21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94 819 16383,'0'-12'0,"0"-7"0,0 5 0,0-5 0,0 6 0,0-6 0,0 5 0,0-12 0,0 12 0,0-5 0,0 6 0,0 1 0,0-8 0,0 6 0,0-10 0,0 5 0,0-5 0,0 5 0,0 2 0,0 5 0,0-5 0,0 4 0,0-4 0,5 5 0,2-5 0,0-3 0,4-18 0,-10 8 0,11-26 0,-4 16 0,12-32 0,-11 31 0,15-21 0,-17 44 0,11-5 0,-7 23 0,1 0 0,0 0 0,-1 0 0,6 6 0,-4-5 0,10 4 0,-10-5 0,5 0 0,-7 0 0,1 0 0,10 0 0,-7 0 0,38 12 0,-4 14 0,1-8 0,3 16 0,-38-25 0,3 8 0,-13-5 0,-5 6 0,0 11 0,0-7 0,17 17 0,-7-24 0,18 20 0,-19-20 0,13 14 0,-9-21 0,6 3 0,-2 0 0,-11 2 0,5 1 0,-10 7 0,5-13 0,-6 15 0,5-10 0,8 16 0,-5-14 0,14 19 0,-14-19 0,10 14 0,-6-16 0,-5 10 0,4-15 0,-9 8 0,3-9 0,-5 4 0,0 1 0,5-1 0,2 2 0,5-7 0,0 5 0,1-4 0,-1 0 0,0 4 0,-5-5 0,-12 0 0,-3-1 0,-9-5 0,4 0 0,-6 0 0,5 0 0,-17 0 0,16 0 0,-14 0 0,15 0 0,-9 0 0,9 0 0,-15 0 0,7 0 0,-33 0 0,22 0 0,-36 0 0,37 0 0,-24 0 0,25 0 0,-25 0 0,30 0 0,-27 11 0,36-8 0,-18 19 0,21-19 0,-10 13 0,11-9 0,-23 11 0,19-4 0,-32 11 0,26-17 0,-26 15 0,26-21 0,-6 9 0,22-16 0,2-1 0,5-6 0,0-1 0,0 1 0,0-1 0,0 1 0,0 0 0,0 0 0,5 0 0,-4 0 0,9 5 0,-8-3 0,3 4 0,-5-6 0,0 0 0,0 0 0,0 0 0,0 0 0,0 1 0,0-1 0,0 1 0,0-1 0,5 6 0,-4 1 0,4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5:38.7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0 825 16383,'0'-18'0,"0"2"0,0 4 0,0-1 0,0-6 0,0 5 0,0-5 0,0-1 0,0 6 0,0-12 0,0 12 0,0-12 0,0 12 0,0-23 0,0 13 0,0-44 0,0 39 0,6-51 0,2 53 0,5-49 0,1 42 0,0-42 0,-1 42 0,-5-23 0,4 35 0,-11-1 0,9 16 0,-3 1 0,10 6 0,-4 0 0,22 0 0,-11 0 0,30 0 0,-29 0 0,22 0 0,-38 5 0,13-4 0,-21 10 0,15 6 0,-13-2 0,24 13 0,-18-14 0,26 9 0,-20-9 0,19 15 0,-19-14 0,26 20 0,-24-20 0,13 9 0,-18-7 0,1-9 0,-1 9 0,-6-11 0,16 1 0,-2-1 0,6-6 0,-3 0 0,-11 0 0,-1 0 0,6 0 0,-4 0 0,10 0 0,-5 0 0,1 0 0,3 0 0,-9 0 0,4 0 0,-5 0 0,-6 5 0,0 1 0,-6 6 0,0 1 0,0-1 0,-17 6 0,7-4 0,-19 3 0,21-5 0,-3-1 0,11 1 0,-6 5 0,0 1 0,-12 6 0,4-6 0,-9 5 0,4-10 0,6 5 0,2-7 0,11 1 0,0 0 0,0 5 0,0-3 0,0 21 0,0-18 0,17 24 0,9-21 0,6 10 0,-2-11 0,-18-2 0,-7-6 0,-5 11 0,0-7 0,0 13 0,0-15 0,0 16 0,6-14 0,12 26 0,-3-24 0,21 30 0,-21-30 0,14 30 0,-20-31 0,7 24 0,-14-20 0,3 9 0,1-5 0,0-6 0,12 5 0,-5-10 0,10 4 0,-10-10 0,5-1 0,-17-6 0,-9 0 0,-6 0 0,-12 0 0,12 0 0,-30 0 0,19 0 0,-32 0 0,34 0 0,-13 0 0,23 0 0,-4 0 0,5 0 0,0 0 0,-5 0 0,-1 0 0,-6 0 0,5 0 0,3 0 0,4 0 0,0 0 0,0 0 0,-1 0 0,1 0 0,-1 0 0,-6 0 0,5 0 0,-5 0 0,6 0 0,-17 0 0,13 0 0,-25 0 0,27 0 0,-14 0 0,10 0 0,-4 0 0,5 0 0,1 0 0,5 0 0,0 0 0,0 0 0,0 0 0,6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5:45.2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72 16383,'0'-12'0,"0"1"0,6 4 0,0-3 0,7 8 0,-2-3 0,-4 0 0,4 3 0,-4-3 0,5 5 0,17-6 0,-13 5 0,12-5 0,-16 6 0,-1 0 0,1 0 0,5 0 0,-10 6 0,9 11 0,-15-1 0,10 18 0,-9-19 0,9 26 0,-10-24 0,10 13 0,-4-23 0,10-2 0,1-5 0,0 0 0,-6 5 0,-7 2 0,-5 10 0,0 1 0,0 1 0,0 9 0,0-3 0,0 1 0,0-4 0,0-10 0,0-10 0,6-4 0,1-4 0,5-5 0,0 9 0,0-3 0,1 5 0,-2 0 0,1 0 0,0 0 0,10 0 0,-8 0 0,4 5 0,-13 1 0,-5 5 0,0 0 0,0 1 0,-5-6 0,-2 4 0,-5-9 0,1 4 0,0-5 0,9 0 0,9 0 0,5 0 0,5 0 0,-6 0 0,-5 5 0,5-3 0,-5 3 0,1 0 0,3-4 0,-3 4 0,0 0 0,4-3 0,-9 9 0,9-10 0,-10 10 0,10-10 0,-10 10 0,5-4 0,-1 0 0,-3 15 0,9-13 0,-10 20 0,4-15 0,-5 14 0,0-13 0,0 25 0,0-24 0,0 18 0,0-20 0,0 3 0,0-5 0,-5 0 0,9-6 0,-3-1 0,11-5 0,1 0 0,-1 0 0,0 0 0,0 0 0,0 0 0,-5 11 0,-2 13 0,-5-2 0,0 17 0,0-24 0,0 19 0,0-19 0,5 8 0,2-17 0,0 10 0,-2-8 0,-5 20 0,0-12 0,0 18 0,0-19 0,0 19 0,-5-19 0,-2 14 0,0-16 0,7-1 0,7-7 0,16-5 0,-8 0 0,3 5 0,-13 2 0,-5 28 0,0-17 0,-5 29 0,3-32 0,-3 19 0,9-24 0,3 12 0,5-21 0,-5 10 0,3-4 0,-8 5 0,8 5 0,-8-3 0,3 22 0,-5-13 0,0 20 0,0-22 0,0 8 0,5-21 0,2 3 0,4-11 0,2 0 0,-1 0 0,0 0 0,-6 5 0,0-3 0,-6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34:12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5:51.0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136 2326 16383,'0'-12'0,"0"0"0,0-7 0,0 4 0,0-4 0,0 7 0,0-1 0,0 1 0,-5-1 0,-2 1 0,-5 5 0,-17 2 0,1 5 0,-3 0 0,13-5 0,13-20 0,5 2 0,12-47 0,5 26 0,2-9 0,3 0 0,3 13 0,12-35 0,-29 60 0,3-9 0,-16 18 0,-2 0 0,-5 6 0,5-5 0,2-1 0,10-6 0,14-19 0,-4 14 0,9-18 0,-23 27 0,-25-3 0,6 11 0,-13-5 0,26-2 0,5-5 0,6-7 0,1 4 0,6-10 0,11-1 0,-14 4 0,2 4 0,-19 13 0,-5 5 0,5-16 0,2 6 0,36-64 0,-9 34 0,12-10 0,3 2 0,-9 13 0,21-20 0,-46 45 0,1-6 0,-16 16 0,6-5 0,0-2 0,6-4 0,0 0 0,0-1 0,0 1 0,0-1 0,0-5 0,-5 3 0,3-4 0,-9 6 0,4-7 0,0-2 0,-6-7 0,0-5 0,4 4 0,-15-28 0,21 30 0,-10-41 0,13 49 0,0-30 0,0 34 0,0-15 0,0 11 0,0 0 0,0-9 0,0 6 0,0-9 0,0 11 0,0 2 0,5 6 0,2 1 0,-1-1 0,4 0 0,-9 0 0,5 0 0,-6 0 0,-6 1 0,-13-13 0,4 9 0,-4-27 0,13 25 0,6-38 0,0 37 0,12-44 0,-4 43 0,11-29 0,-7 38 0,0-6 0,0 16 0,0 0 0,0 0 0,1 0 0,-1 5 0,-6 2 0,0 5 0,-6 0 0,0 0 0,0 12 0,0-9 0,0 19 0,21-24 0,-10 6 0,42-16 0,-35 0 0,24 0 0,-33 5 0,2 2 0,-11 16 0,5-14 0,7 7 0,1-16 0,9 0 0,-13 6 0,1 6 0,-10 1 0,0 28 0,0-23 0,0 35 0,0-36 0,0 24 0,0-26 0,6 19 0,1-18 0,10 12 0,-8-14 0,13 27 0,-20-23 0,15 29 0,-16-32 0,10 8 0,-5-16 0,5-2 0,1-5 0,-1 0 0,1 0 0,0 0 0,0 0 0,0 0 0,0 0 0,0 0 0,-1 5 0,1 18 0,0-7 0,6 24 0,-4-31 0,15 19 0,-14-25 0,19 13 0,-19-9 0,3 15 0,-13-7 0,-5 13 0,0-15 0,5 5 0,2-11 0,5-2 0,-6 0 0,5 8 0,-10 0 0,4 16 0,-5-7 0,0 20 0,0-18 0,18 11 0,-2-27 0,41 3 0,-30-5 0,22 6 0,-41 2 0,3 3 0,-11-5 0,0-6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6:40.446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1 0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6:41.601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1 1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6:51.489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0 0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7:00.476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0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7:02.311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7:02.524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1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7:33.264"/>
    </inkml:context>
    <inkml:brush xml:id="br0">
      <inkml:brushProperty name="width" value="0.1" units="cm"/>
      <inkml:brushProperty name="height" value="0.6" units="cm"/>
      <inkml:brushProperty name="color" value="#EBEBEB"/>
      <inkml:brushProperty name="inkEffects" value="pencil"/>
    </inkml:brush>
  </inkml:definitions>
  <inkml:trace contextRef="#ctx0" brushRef="#br0">1 12 16383,'0'-7'0,"0"2"0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8:19.644"/>
    </inkml:context>
    <inkml:brush xml:id="br0">
      <inkml:brushProperty name="width" value="0.35" units="cm"/>
      <inkml:brushProperty name="height" value="2.1" units="cm"/>
      <inkml:brushProperty name="color" value="#EBEBEB"/>
      <inkml:brushProperty name="inkEffects" value="pencil"/>
    </inkml:brush>
  </inkml:definitions>
  <inkml:trace contextRef="#ctx0" brushRef="#br0">1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8:56.815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8913.53711"/>
      <inkml:brushProperty name="anchorY" value="-27374.86719"/>
      <inkml:brushProperty name="scaleFactor" value="0.5"/>
    </inkml:brush>
  </inkml:definitions>
  <inkml:trace contextRef="#ctx0" brushRef="#br0">40 829 24575,'0'-13'0,"0"4"0,0 0 0,0 4 0,0 1 0,0-3 0,0 0 0,0-28 0,-2 16 0,-1-20 0,-2 26 0,-1-3 0,1 6 0,0-3 0,0 5 0,3-1 0,0 4 0,0-2 0,1 3 0,-1-1 0,2 0 0,0 1 0,0 0 0,0-1 0,0 1 0,0-1 0,0 1 0,0-1 0,0 1 0,0-3 0,0 2 0,0-5 0,0 5 0,0-4 0,0 1 0,0-2 0,2-2 0,1-2 0,3 1 0,-1-3 0,0 3 0,-2-1 0,2 1 0,-3 4 0,1 1 0,1 1 0,-3 3 0,1-1 0,0 3 0,-2-2 0,2 1 0,0-1 0,1-3 0,2-3 0,0-1 0,0-5 0,-2 3 0,2-3 0,-2-1 0,0 1 0,-1 0 0,-2 0 0,0-1 0,0 4 0,0-3 0,0 8 0,0-4 0,0 5 0,0-1 0,0 1 0,0 3 0,0-1 0,2 1 0,0 1 0,3-1 0,-1-1 0,3 0 0,1-2 0,5-1 0,0 0 0,3-3 0,0 0 0,1 3 0,-1-2 0,-3 4 0,0-2 0,-3 5 0,-3 1 0,0 0 0,-3 2 0,1-2 0,-1 2 0,1 0 0,-1 0 0,0 0 0,6 0 0,1 0 0,2 0 0,3 0 0,-6 0 0,6 0 0,-6 0 0,1 0 0,-4 0 0,-3 0 0,0 0 0,1 0 0,-1 0 0,1 0 0,-1-2 0,0 1 0,-1-3 0,1 4 0,-2-2 0,5 2 0,0-2 0,3 1 0,3-1 0,0 2 0,1 0 0,1 0 0,-4 0 0,-1 0 0,-1 0 0,-4 0 0,2 0 0,-2 0 0,-1 0 0,0 2 0,0 0 0,1 2 0,-1 1 0,1 2 0,2-2 0,-2 4 0,4-3 0,-1 3 0,2-4 0,0 3 0,-3-4 0,3 1 0,-5 0 0,1-1 0,-1 1 0,-1-1 0,1 1 0,-1-1 0,1 1 0,-1-1 0,-1 1 0,1-1 0,-4 0 0,2 3 0,-2-2 0,0 5 0,0-5 0,0 1 0,0-1 0,0-1 0,0 1 0,2-1 0,1 1 0,1 2 0,1 0 0,0 3 0,0 3 0,2-3 0,1 6 0,3-3 0,0 3 0,-1 0 0,-1 1 0,1-4 0,-3 0 0,1-3 0,-1-1 0,-2 1 0,0-2 0,0-1 0,-3-3 0,0 0 0,-2 1 0,0-1 0,0 1 0,0-1 0,0 0 0,0 0 0,0 3 0,4 1 0,2 4 0,8 2 0,-3 3 0,6 0 0,-5 0 0,1-3 0,-4 1 0,-2-4 0,-2 1 0,0-4 0,-3 1 0,0-4 0,-2 2 0,0-3 0,0 1 0,0-1 0,0 1 0,0-1 0,0 0 0,0 1 0,0-1 0,-2 3 0,-1 0 0,0 6 0,1-2 0,2 1 0,0 1 0,0-3 0,2 3 0,3-5 0,3-1 0,2-2 0,-3 0 0,0-3 0,-2 0 0,-5-2 0,-6 0 0,0 0 0,-4 0 0,3 0 0,-1 0 0,-5 0 0,3 0 0,-6 0 0,3 0 0,-3 0 0,-1 0 0,-2 0 0,2 0 0,-3 0 0,7 0 0,-3 0 0,3 0 0,-4 3 0,-2-3 0,-1 3 0,-4-1 0,0-1 0,1 4 0,-1-4 0,-3 4 0,2-2 0,1 1 0,5-1 0,5-1 0,1-2 0,6 3 0,0-3 0,3 0 0,-1 0 0,1 1 0,-1 0 0,-4 3 0,0-1 0,-6 2 0,1-2 0,-2 2 0,3-2 0,-3 2 0,6-2 0,-3 2 0,3-5 0,0 5 0,0-5 0,3 4 0,-3-3 0,5 1 0,-7 0 0,4-1 0,-11 1 0,5-2 0,-9 0 0,6 0 0,-6 0 0,6 0 0,0 0 0,4 0 0,3 0 0,3 0 0,-2 0 0,5 0 0,-5 0 0,1 0 0,-1 0 0,1 0 0,-1 0 0,4 0 0,-2 0 0,4-2 0,1-2 0,2-1 0,0-3 0,3 0 0,2-2 0,2 0 0,3 0 0,-2 0 0,-1 3 0,-3 0 0,1 2 0,-1 1 0,-1-1 0,1 3 0,-2-2 0,2 2 0,1-5 0,-1 2 0,1-7 0,2 3 0,-1-6 0,2 4 0,-3-4 0,0 1 0,-2-2 0,-1 3 0,-2-3 0,0 5 0,0-4 0,0 4 0,-2-2 0,-1 3 0,-4 1 0,2-1 0,-5 2 0,3-1 0,-1 1 0,-1-2 0,3 2 0,1-1 0,3 2 0,2-1 0,0-4 0,0 1 0,5-5 0,5-5 0,5 3 0,6-4 0,-2 4 0,2 0 0,-3 0 0,-6 4 0,1 1 0,-8 3 0,2 2 0,-4 1 0,-5 5 0,-6 2 0,-2 5 0,-6 6 0,2 1 0,-4 4 0,2-4 0,2 1 0,1-4 0,6-3 0,0-1 0,2 0 0,4-3 0,7-2 0,5-3 0,5-3 0,0 1 0,0-1 0,1 1 0,-1-3 0,-3 2 0,3-2 0,-8 3 0,4 0 0,-7 1 0,2-1 0,-3 0 0,1 1 0,-3-1 0,2 1 0,-3-1 0,1 1 0,-2-1 0,0-2 0,0 2 0,2-4 0,-2 4 0,4-2 0,-3 0 0,3 2 0,-1-5 0,-1 3 0,2-1 0,-1 2 0,-1 1 0,2 0 0,-3 1 0,3 2 0,-2 0 0,2 2 0,0 0 0,3 0 0,0 0 0,9-3 0,-1 2 0,7-1 0,-1-1 0,2 2 0,-3-1 0,0 2 0,-9 0 0,1 0 0,-7 0 0,0 2 0,-12 2 0,-2 2 0,-9 1 0,4-2 0,-1 3 0,1-2 0,-2 2 0,0-3 0,-1 3 0,1-2 0,-3 4 0,2-3 0,0 1 0,4-3 0,3 2 0,3-2 0,0 2 0,2-3 0,3 1 0,0-1 0,0 0 0,-1 1 0,-1-1 0,-1 1 0,1-1 0,-1 1 0,-2 2 0,2-2 0,-4 4 0,1-4 0,-2 2 0,3-2 0,0 0 0,2-1 0,1 1 0,1-1 0,-1-1 0,4 0 0,-2-10 0,2-1 0,0-6 0,0 1 0,0 3 0,0 0 0,0-6 0,-8 7 0,-4-8 0,-5 9 0,-6-4 0,6 3 0,1 1 0,3 5 0,5 1 0,1 0 0,7 3 0,2 4 0,3 3 0,2 4 0,-2-2 0,2-1 0,-1 1 0,1 0 0,0 0 0,-1 3 0,3 0 0,0 3 0,-1-2 0,3 4 0,-3-3 0,1 4 0,-1 1 0,-1-3 0,0 2 0,1 1 0,-5-3 0,2 2 0,-5-6 0,3 3 0,-3-3 0,0 1 0,0-2 0,0-2 0,-2-2 0,-3 1 0,0-4 0,-5 2 0,5-3 0,-2 1 0,5 0 0,-2-1 0,3 0 0,-3-1 0,18-1 0,6-2 0,17 0 0,-4 0 0,6 0 0,-10 0 0,4-3 0,-9 0 0,-8-2 0,-3 0 0,-6 2 0,0-1 0,-30 6 0,8 2 0,-25 9 0,12 0 0,6 2 0,-1-4 0,10-3 0,0 0 0,5-5 0,3-5 0,3-3 0,2-4 0,5-1 0,3-1 0,10-6 0,-1 7 0,14-11 0,-1 13 0,4-4 0,5 5 0,-6 1 0,4 2 0,-1-2 0,-8 5 0,-4-2 0,-7 3 0,-5 0 0,-4 0 0,-1 0 0,-5 2 0,0 0 0,-2 5 0,-2 1 0,-3 1 0,-6 5 0,-7 1 0,-7 3 0,-4-2 0,-7 3 0,7-8 0,-11 2 0,7-7 0,-8 1 0,4 0 0,5-1 0,7 0 0,6-3 0,6-1 0,2-2 0,4 0 0,3 2 0,27-1 0,0-5 0,25-4 0,-11-5 0,3-1 0,2 0 0,-4 1 0,3 2 0,-9-1 0,-4 5 0,-4-2 0,-8 6 0,-3-2 0,-6 5 0,3-5 0,-5 5 0,2-2 0,-3 2 0,0 0 0,-2-2 0,2 1 0,-1-3 0,1 2 0,1-3 0,-1 0 0,-2 1 0,3-3 0,-3 2 0,1-4 0,-1-2 0,-2 1 0,0-6 0,0 3 0,0-4 0,0-2 0,0 2 0,-3-3 0,-2 4 0,-4-4 0,-4 6 0,1-2 0,-3 5 0,4 1 0,1 2 0,0 1 0,5 4 0,-2 1 0,3 2 0,0-2 0,-3-1 0,0-1 0,-3-3 0,0-1 0,0 0 0,0-1 0,2 1 0,1 1 0,2 0 0,3 2 0,0 1 0,2-1 0,4 3 0,4 0 0,8 4 0,5 7 0,0 4 0,4 6 0,-7-1 0,3 0 0,-6-4 0,-2 2 0,-2-2 0,-1-1 0,-2 3 0,0-6 0,-1 3 0,-2-3 0,3 2 0,-1-1 0,-1 4 0,3-4 0,-3 4 0,1-6 0,-2 3 0,0-5 0,-1 1 0,-1-2 0,-1-1 0,-2-1 0,2-1 0,-1 1 0,2-4 0,-2 4 0,3-1 0,-2 1 0,2 1 0,1-1 0,2 1 0,0-1 0,6 2 0,-3-1 0,3 2 0,-5-2 0,1 2 0,-4-2 0,2-1 0,-3 1 0,-1-1 0,-3-2 0,-5 2 0,-2-3 0,-3 1 0,-3-2 0,2 0 0,-1 0 0,2 0 0,-3 0 0,2 0 0,-5-8 0,5-1 0,-3-11 0,2-4 0,-1-4 0,1-1 0,-1-2 0,1 3 0,-4-4 0,3 4 0,-2 1 0,1 6 0,2 1 0,-2 3 0,5 4 0,0 2 0,3 4 0,1 2 0,1 1 0,4 0 0,-2-1 0,2 1 0,0 0 0,-4 2 0,-1 0 0,-7 2 0,-1 5 0,-7 1 0,0 5 0,-5 4 0,1-2 0,3-1 0,2-1 0,2-5 0,4 1 0,0-2 0,6 0 0,0 0 0,2-3 0,1 2 0,-1-1 0,-2 1 0,2 3 0,-4-1 0,1 3 0,0-1 0,-1-1 0,3 0 0,-1-2 0,5-1 0,-2 1 0,3-1 0,10-17 0,5 3 0,11-19 0,-3 9 0,3-1 0,-3-1 0,0 3 0,-2 1 0,-6 4 0,-1 6 0,-5 1 0,-2 4 0,-1 1 0,-3 6 0,0 4 0,-2 5 0,-2 6 0,-1-2 0,-6 6 0,3-6 0,-5 3 0,5-7 0,-1 0 0,4-4 0,1-1 0,2-1 0,2-5 0,5-5 0,1-2 0,12-10 0,-6 4 0,11-7 0,-7 3 0,5-1 0,-5 2 0,-1 3 0,-5 1 0,-2 4 0,-2 0 0,-2 5 0,-3 3 0,-1 6 0,-4 2 0,-3 3 0,-1-3 0,1-1 0,1-1 0,1-1 0,1-3 0,-2 1 0,3-1 0,-3 1 0,0-1 0,-2 3 0,-3 1 0,1 2 0,-2-1 0,2 1 0,-1 0 0,4-2 0,0-1 0,1-3 0,3-9 0,2-6 0,8-10 0,-2-3 0,11-4 0,-8 3 0,5-6 0,-5 7 0,-2 0 0,-2 4 0,-1 4 0,-2 2 0,0 4 0,-3 3 0,0 3 0,1 1 0,2 1 0,1 2 0,0 0 0,0 0 0,-2-1 0,2-2 0,-1-1 0,-1-1 0,0 5 0,-7 6 0,-2 11 0,-4 1 0,-1 9 0,-3-6 0,-1 3 0,-3 5 0,0-3 0,-3 2 0,-1-5 0,1 2 0,-2-9 0,4 5 0,-2-9 0,4 2 0,-2-5 0,4-1 0,3-3 0,2 0 0,4 0 0,3-1 0,-1-1 0,4-1 0,13-7 0,-2-1 0,12-2 0,-12 1 0,1-1 0,-2 3 0,-4-2 0,3 0 0,-4 2 0,1-2 0,-3 2 0,2 1 0,-3-1 0,1 1 0,-2-1 0,0 1 0,0 0 0,0-1 0,0 1 0,0 0 0,-3-3 0,-2-1 0,-5 0 0,-4-2 0,1 2 0,-3 0 0,0-2 0,-1 3 0,-6-4 0,6 5 0,-3-2 0,4 2 0,0 1 0,2 0 0,1 2 0,6-1 0,0 1 0,3 0 0,1-1 0,-1 4 0,3-4 0,-1 1 0,2-1 0,0-1 0,0 1 0,0-1 0,0 1 0,0 0 0,0-1 0,0 1 0,2 0 0,1-1 0,1 1 0,1-3 0,0 2 0,-1-5 0,1 3 0,-2-3 0,-1 3 0,0-3 0,-1 5 0,3 0 0,-2 3 0,2 2 0,1 0 0,-1 0 0,0 0 0,0 0 0,1 0 0,2 0 0,3 0 0,3 0 0,3 0 0,-2 3 0,1-3 0,-4 2 0,-1 0 0,-3-1 0,-3 3 0,1-4 0,-3 4 0,0-1 0,-2 1 0,0-2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2:33.6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9:11.41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52023.34375"/>
      <inkml:brushProperty name="anchorY" value="-78209.22656"/>
      <inkml:brushProperty name="scaleFactor" value="0.5"/>
    </inkml:brush>
  </inkml:definitions>
  <inkml:trace contextRef="#ctx0" brushRef="#br0">156 2932 24575,'0'-16'0,"3"-3"0,-2-3 0,1 4 0,1 0 0,-3 9 0,3-3 0,-3 7 0,0-2 0,0 3 0,0-1 0,0-1 0,0 0 0,0-3 0,0 2 0,0-3 0,-5 0 0,-1-3 0,-4 2 0,0-1 0,2 2 0,1 0 0,2 0 0,0 0 0,0 2 0,3-1 0,0 2 0,2-1 0,0 1 0,0 3 0,0-1 0,0 1 0,0-3 0,0-1 0,0-2 0,2-3 0,6-1 0,2-2 0,7-2 0,-6 2 0,0 2 0,-3-2 0,-3 6 0,0-3 0,-2 0 0,-1 2 0,-2-1 0,0-1 0,0 0 0,-2-4 0,-7 0 0,0-2 0,-6-2 0,0-4 0,5 1 0,-4 3 0,8 2 0,-2 2 0,5 4 0,-2 0 0,5 6 0,-3 0 0,3 2 0,0 1 0,0-1 0,0 1 0,0-1 0,2 1 0,1-1 0,1 1 0,1 1 0,-1-1 0,-1 2 0,-1-3 0,-2 1 0,0-1 0,-5 1 0,0-1 0,-8-3 0,0 3 0,-4-6 0,1 5 0,5-1 0,-1 2 0,7 0 0,-2 0 0,4 1 0,1-1 0,2 1 0,0-3 0,0 2 0,0-7 0,0 4 0,3-8 0,0 0 0,2-1 0,1-6 0,0 2 0,0-2 0,0-1 0,-3 4 0,2-3 0,-4 6 0,1-3 0,-2 1 0,0-1 0,0-1 0,0 2 0,0 2 0,0-2 0,0 2 0,0-3 0,0 4 0,0 0 0,2 2 0,1 1 0,5 1 0,2 1 0,1-2 0,2 5 0,-3 1 0,0 2 0,-3 2 0,0-1 0,-5 1 0,0-1 0,-2 0 0,0-1 0,0 1 0,0-1 0,0-2 0,0 2 0,0-2 0,0 3 0,0-1 0,0-2 0,0 2 0,0-4 0,2 6 0,1-4 0,1 5 0,1-3 0,-1 1 0,3-3 0,1 1 0,1-3 0,-1 1 0,1-2 0,-1 0 0,0 1 0,-1-4 0,-2 2 0,0-4 0,-2 4 0,0-2 0,-3 1 0,0 1 0,0-2 0,0 3 0,0 0 0,-3 0 0,1 0 0,-3 1 0,0 1 0,2-1 0,-1 4 0,4-2 0,-2 2 0,2 1 0,0 0 0,2-3 0,-2 0 0,2-2 0,-2-4 0,0-1 0,0-5 0,0-5 0,3-9 0,-2 4 0,2-6 0,0 7 0,-3-4 0,3 4 0,-3 0 0,0 8 0,0 0 0,0 4 0,0 3 0,0 0 0,0 3 0,0 0 0,-2 0 0,-3 0 0,-1 0 0,-3 0 0,1 1 0,-2 1 0,3-2 0,0 3 0,2-3 0,0 0 0,2-3 0,-2 0 0,4-4 0,-1-6 0,2-6 0,0 3 0,0-12 0,0 12 0,0-7 0,0 2 0,0 7 0,0-3 0,0 6 0,0 2 0,0 3 0,0-1 0,0 1 0,-2 0 0,-1 2 0,-3-1 0,1 4 0,0-2 0,2 6 0,1-2 0,2 3 0,0 0 0,0 1 0,0 0 0,0 1 0,0 0 0,0-1 0,0 1 0,2 1 0,1-1 0,1 4 0,1-2 0,-1 0 0,-2-1 0,2-1 0,-3-3 0,1 0 0,0-3 0,-1-3 0,1 0 0,0-1 0,-1-1 0,1 1 0,-2 1 0,0 0 0,0 3 0,0 2 0,2 2 0,0 3 0,2 1 0,0 2 0,1 0 0,-1 0 0,3 0 0,0 0 0,6 0 0,0 0 0,1 0 0,1 0 0,-4 0 0,-1 0 0,-1 0 0,-4 0 0,2 0 0,-4 2 0,-1 1 0,-2 1 0,0 0 0,0 1 0,0-1 0,0 3 0,0 1 0,2 1 0,1 1 0,1 0 0,2 3 0,-1 0 0,2 1 0,1 1 0,2-4 0,4 2 0,-4-3 0,3 0 0,-3-2 0,-1-1 0,-1-3 0,-1 1 0,-3 0 0,-1-1 0,-1 1 0,-2-1 0,0 0 0,0 1 0,0-1 0,0 3 0,0-2 0,0 7 0,0-4 0,0 5 0,0-3 0,2 0 0,1 3 0,2-3 0,3 9 0,0-8 0,6 9 0,4-5 0,0 2 0,3-1 0,-7-3 0,-2-5 0,-4 1 0,-1-3 0,-2 1 0,-3-3 0,0 0 0,-2 1 0,0-1 0,0 3 0,-2-2 0,0 2 0,-1-2 0,-1-1 0,4 0 0,-4 1 0,3-1 0,-1 3 0,0-2 0,2 2 0,-2 0 0,2-2 0,0 4 0,0-1 0,0-1 0,0 2 0,0-1 0,0-1 0,2 3 0,3-5 0,0 2 0,2-3 0,-3 1 0,1-1 0,-3 1 0,0-1 0,-2 1 0,0-1 0,0 1 0,0 2 0,0-2 0,0 1 0,0-1 0,0-1 0,0 1 0,4-3 0,4 2 0,5-1 0,6 3 0,-2-1 0,3 3 0,-1-1 0,-2 3 0,0-4 0,-5 4 0,-4-5 0,-1 2 0,-3 0 0,1-2 0,-2 2 0,-1-1 0,-2 2 0,0-1 0,0 5 0,0-3 0,2 3 0,-2-2 0,5 0 0,-2 3 0,2-3 0,0 3 0,2-3 0,1 0 0,1-3 0,1 3 0,0-3 0,-2 1 0,1 1 0,-4-4 0,2 2 0,-3-3 0,-1 1 0,1-1 0,-4 1 0,4 1 0,-1 0 0,2 3 0,2-4 0,-2 4 0,4-3 0,-3 1 0,0-3 0,-1 1 0,-3-1 0,2-1 0,-3 1 0,1-2 0,-2 2 0,0 1 0,0-1 0,2 0 0,0 1 0,3-3 0,-3 2 0,2-1 0,-1-1 0,-1 2 0,2-3 0,-3 2 0,3-2 0,-2 3 0,0-2 0,2 3 0,-1-1 0,-1 1 0,2-1 0,-3 1 0,3-3 0,-4 2 0,4-4 0,-2 2 0,3-2 0,-1 0 0,1 0 0,-1 0 0,1 0 0,-1 0 0,0 0 0,1 0 0,-1 0 0,0-2 0,1 2 0,-1-4 0,1 3 0,-3-3 0,0 2 0,-2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9:36.255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62722.29688"/>
      <inkml:brushProperty name="anchorY" value="-87438.125"/>
      <inkml:brushProperty name="scaleFactor" value="0.5"/>
    </inkml:brush>
  </inkml:definitions>
  <inkml:trace contextRef="#ctx0" brushRef="#br0">17 777 24575,'-5'-6'0,"0"-5"0,5-8 0,0-3 0,0-2 0,0 2 0,0-2 0,0-5 0,0-11 0,0 15 0,0-17 0,0 10 0,0 1 0,0-61 0,3 54 0,-2-48 0,4 61 0,-2 2 0,3 7 0,-1 2 0,0 2 0,-2 4 0,1 1 0,-2 3 0,2-1 0,1 3 0,4-2 0,2 1 0,9-3 0,8-3 0,-3 2 0,10-3 0,-6 4 0,2 0 0,-2-3 0,-2 5 0,-10-4 0,2 8 0,-11-4 0,2 3 0,-6-1 0,1 2 0,-3-2 0,0 0 0,-2-3 0,-2 1 0,0-1 0,-3 1 0,3-1 0,-2 1 0,3-1 0,3 3 0,6 5 0,5 3 0,6 5 0,-1 3 0,5-2 0,-6 2 0,3-2 0,-7-2 0,3 1 0,-6-4 0,3 3 0,0-4 0,-3 3 0,3-3 0,-3 3 0,2-1 0,2 3 0,2 0 0,-3-1 0,7 4 0,-6-2 0,7 5 0,-4-5 0,-3 1 0,1-5 0,-4 2 0,-1-5 0,-1 2 0,-4-2 0,2-3 0,-2 0 0,-1-2 0,0 0 0,1 0 0,2 0 0,0 0 0,3 0 0,0 0 0,3 0 0,-3 0 0,3 0 0,-3 0 0,0 0 0,-3 0 0,2 0 0,-1 0 0,2 3 0,-1-1 0,1 3 0,-2 0 0,-1 0 0,-3-1 0,3 1 0,-2-1 0,2 1 0,0 0 0,0 2 0,3 0 0,0 3 0,0 0 0,0-2 0,-3-2 0,2-1 0,-4 0 0,2 0 0,-4-1 0,-1 0 0,-2 1 0,0-1 0,-5 0 0,2 0 0,-6 1 0,1 0 0,-2 0 0,0 2 0,0 1 0,1-1 0,-1 3 0,0-3 0,2 3 0,-1 0 0,1 0 0,-6 3 0,4-2 0,-4 5 0,0-2 0,3 0 0,-2-1 0,2 0 0,1-3 0,0 3 0,2 0 0,-1-3 0,1 3 0,0 0 0,-2-3 0,5 3 0,-3-3 0,6 2 0,-3-1 0,5 2 0,-3-4 0,3 1 0,0 0 0,0-2 0,0 1 0,0-4 0,0 2 0,0 0 0,2-2 0,1 1 0,4-1 0,-2 0 0,4 0 0,1-1 0,1 4 0,4-2 0,-4 3 0,2-3 0,-4 1 0,-1-3 0,-1 1 0,-3-2 0,1 0 0,-1-2 0,-2 3 0,0-2 0,-2 3 0,2-1 0,1 0 0,4 3 0,1 3 0,1 1 0,2 1 0,-1-4 0,-1 1 0,-1-3 0,-1 1 0,-3-3 0,-1 0 0,-1 1 0,-2-1 0,0 1 0,0-1 0,0 0 0,0 0 0,-5 1 0,2-1 0,-2 1 0,1-1 0,4 3 0,-5 0 0,5 3 0,-2 0 0,2 3 0,0-3 0,0 6 0,0-6 0,0 3 0,0-3 0,0 0 0,0-3 0,0 0 0,0-2 0,0-1 0,0 0 0,0 1 0,2-1 0,0 0 0,2 0 0,0 0 0,1 1 0,-1-1 0,1 1 0,-1-3 0,0 0 0,0-2 0,1 0 0,-1 2 0,3-2 0,0 5 0,3-3 0,-2 1 0,-1 1 0,-3-3 0,0 3 0,1-4 0,-1 4 0,1-2 0,-1 2 0,0 1 0,0-1 0,1 1 0,-1-1 0,-2 0 0,0 0 0,-2 1 0,0-1 0,0 0 0,0 0 0,-4 1 0,-2 0 0,-3 0 0,-1 0 0,0-1 0,0-1 0,2 1 0,-1-3 0,4 1 0,-4-2 0,5 2 0,-2-2 0,3 2 0,-1-2 0,-2 2 0,1-1 0,-4 3 0,-5-1 0,0 2 0,-17 2 0,5 1 0,-6-1 0,-3 3 0,1-4 0,-3 1 0,5-1 0,5 0 0,6-2 0,5-2 0,3-2 0,5 0 0,2 0 0,1 0 0,-1 0 0,-2 0 0,-2 0 0,-2 0 0,-2 0 0,1 0 0,-3 0 0,0 0 0,-2 0 0,-1 0 0,3 0 0,-1 0 0,1 0 0,0 0 0,2 0 0,4 0 0,3 0 0,3 0 0,-1 0 0,1 0 0,-6 0 0,-1 0 0,-8 0 0,-5-3 0,-1-3 0,-2-3 0,3-3 0,4 1 0,0-1 0,7 4 0,3 1 0,3 2 0,4 1 0,1 3 0,9 1 0,-3 2 0,4-2 0,-6-2 0,-2-3 0,0-1 0,0-8 0,0 0 0,0-13 0,0 6 0,0-10 0,-7-6 0,3 7 0,-6-14 0,0 11 0,3-5 0,-3 2 0,1 5 0,2 6 0,1 1 0,3 8 0,3 3 0,0 2 0,0 4 0,0 3 0,0 0 0,0-1 0,2 1 0,1-1 0,1 3 0,-2-2 0,0 2 0,-2-5 0,0 2 0,0-8 0,0 2 0,0-2 0,0-3 0,-2 3 0,-3-1 0,-3 2 0,0 2 0,-1 0 0,4 4 0,-2 0 0,2 5 0,3 1 0,0 8 0,2 0 0,0 4 0,0-2 0,0-2 0,0-1 0,0-1 0,0 0 0,0 0 0,0-1 0,-2-3 0,-1 0 0,-1-2 0,-1 0 0,1 0 0,0 0 0,1-8 0,1-4 0,2-9 0,0-6 0,0-1 0,0-4 0,3-4 0,-2 3 0,5 1 0,-6 1 0,6 6 0,-6-2 0,5 3 0,-4 0 0,4 4 0,-4-3 0,1 6 0,0-2 0,1 5 0,0 1 0,2 4 0,-5-1 0,2 2 0,-2 1 0,2 3 0,-1-1 0,3 1 0,-2-1 0,3-2 0,-1 2 0,1-4 0,0 1 0,0-1 0,0 1 0,-1-1 0,1 4 0,0-2 0,-1 2 0,1 1 0,-3-1 0,2 3 0,-2-2 0,2 4 0,1-4 0,-1 1 0,1-1 0,-1 1 0,1-1 0,-1 4 0,1-2 0,1-1 0,2 3 0,2-2 0,0 2 0,-1 0 0,1 0 0,-2 0 0,1 0 0,-4 0 0,2 0 0,-3 0 0,1 0 0,-1 0 0,0 0 0,0 2 0,3 0 0,1 3 0,2-2 0,-1 1 0,-1-3 0,-1 3 0,-3-4 0,1 2 0,-1-2 0,-12 2 0,0 1 0,-12 5 0,7-2 0,-3 4 0,6-4 0,-6 4 0,6-5 0,-3 3 0,0-1 0,2-1 0,-4 4 0,4-4 0,-4 4 0,4-5 0,-2 5 0,3-4 0,0 3 0,1-4 0,-1 2 0,2 1 0,-1-3 0,3 2 0,-3 0 0,4-2 0,-5 4 0,5-4 0,-2 5 0,3-5 0,-1 2 0,2-3 0,-1 0 0,4 1 0,-2-1 0,10-7 0,5-6 0,9-4 0,2-2 0,0 3 0,0-3 0,0 2 0,-2-4 0,1 4 0,-9 0 0,5 4 0,-8-1 0,4 5 0,-7-3 0,4 3 0,-4 1 0,2-1 0,0 2 0,-1-2 0,-1 5 0,1-5 0,-1 5 0,-1-2 0,2-1 0,-4 3 0,2-2 0,0 2 0,-2 0 0,2 0 0,-3 0 0,1 0 0,-1 0 0,1 0 0,-1 0 0,0 0 0,1 0 0,-1 0 0,0 0 0,1 0 0,-1 0 0,0 0 0,-1 1 0,-10 4 0,-3 6 0,-11 0 0,2 6 0,-4-4 0,5 4 0,-2-5 0,3 2 0,1-3 0,0-1 0,2 1 0,-1-3 0,4-1 0,-2 1 0,4-3 0,-1 2 0,0 0 0,0-1 0,0 1 0,0-2 0,2-1 0,2 1 0,-1 0 0,1-1 0,0 1 0,1-1 0,1 1 0,-1-1 0,0 1 0,3-1 0,-2-1 0,1 1 0,-1-2 0,-1 3 0,3-1 0,-2 0 0,1 1 0,-1-1 0,-1 3 0,-2 1 0,2-1 0,-2 0 0,2 0 0,3-2 0,-3 2 0,5-3 0,-2 1 0,4-3 0,11-10 0,4-4 0,9-5 0,0-2 0,1 3 0,2-3 0,0 0 0,2 0 0,-4 0 0,-3 3 0,-4 2 0,-4 3 0,1 0 0,-4 3 0,0-2 0,-1 4 0,-1-1 0,-1 2 0,-1 0 0,-4 0 0,5 0 0,-5 3 0,2-2 0,-3 3 0,0-1 0,1 0 0,-1 2 0,1-5 0,1 3 0,2-3 0,2 0 0,0 0 0,-1 0 0,1 0 0,0 0 0,-2 0 0,1 2 0,-4-1 0,4 2 0,-4-3 0,4 0 0,-3 1 0,0-1 0,-1 2 0,-1 1 0,1 0 0,-1 2 0,1-2 0,-3 0 0,2 1 0,-12 5 0,6 0 0,-9 7 0,7-6 0,-3 4 0,-1-2 0,-5 7 0,-1-3 0,-3 6 0,-4-2 0,2 3 0,-5 1 0,2 2 0,-1-2 0,-1 3 0,6-7 0,-3 2 0,4-5 0,3 4 0,-2-4 0,5 0 0,-2 2 0,0-4 0,2 3 0,-5-2 0,6-1 0,-6 1 0,6-1 0,-6 0 0,8 0 0,-5-2 0,6 2 0,-1-5 0,1 2 0,2 0 0,1-2 0,-1 1 0,1-1 0,-1-1 0,1 1 0,-1-3 0,1 2 0,0-2 0,-3 3 0,0-3 0,-3 3 0,2-3 0,-1 3 0,4 0 0,-2-3 0,2 2 0,1-3 0,-1 3 0,1-4 0,1 4 0,9-4 0,3 2 0,8-7 0,0 2 0,-1-5 0,0 0 0,0 2 0,0-4 0,4 3 0,-3-3 0,6 1 0,-3-2 0,7-4 0,-2 2 0,3-5 0,-5 5 0,-1-2 0,-3 4 0,-3 0 0,-2 1 0,-2 2 0,-2 0 0,-2 4 0,-2-1 0,-1 0 0,-1 3 0,1-2 0,-1 1 0,1-1 0,-1-1 0,1 1 0,-1-1 0,1 1 0,-1-1 0,1 1 0,-1-1 0,0 1 0,1-1 0,-1 1 0,3-1 0,-2 0 0,2 0 0,-2 1 0,-1 1 0,0-1 0,1 2 0,-1 0 0,1 0 0,-1 0 0,0-1 0,1-1 0,2 1 0,-2-1 0,4 1 0,-4 1 0,4-3 0,-4 5 0,2-2 0,-2 2 0,-1 0 0,1 0 0,-1 0 0,1 0 0,-1 0 0,0 0 0,1 0 0,-1 0 0,1 0 0,-1 0 0,1 0 0,-1 0 0,1 0 0,-1 0 0,1 0 0,-1 0 0,0 0 0,1 0 0,-13 6 0,3-3 0,-11 6 0,4-1 0,1 0 0,-4 2 0,1 1 0,-2-3 0,-1 5 0,-3-3 0,2 4 0,-2 0 0,1-2 0,0 5 0,-1-5 0,3 5 0,-3-5 0,2 5 0,1-5 0,0 5 0,3-6 0,0 2 0,2-3 0,2 0 0,0 0 0,0-2 0,0 1 0,2-4 0,-1 5 0,4-5 0,-4 4 0,3-4 0,-3 2 0,4 0 0,-5-2 0,5 2 0,-2-2 0,3-1 0,-1 1 0,3-1 0,-2 1 0,1-1 0,-1-1 0,-1 0 0,1 0 0,-1 1 0,1 1 0,-1-1 0,1-1 0,-1 1 0,1-2 0,-1 3 0,1-3 0,1 2 0,-1-1 0,2-1 0,-3 2 0,0-2 0,1 3 0,3-3 0,6 0 0,3-4 0,10-4 0,-4 0 0,10-8 0,-4 4 0,5-5 0,-2 3 0,2-3 0,-2 2 0,-1-1 0,-3 2 0,-3 1 0,-2 1 0,-2 0 0,1 2 0,-2-2 0,4 2 0,-4-2 0,4-1 0,-1 1 0,2-1 0,0 0 0,0 0 0,0 0 0,1 0 0,-1 0 0,-3 1 0,0 0 0,-3 2 0,-3 1 0,0 4 0,-3-1 0,1 4 0,-1-2 0,0 2 0,1-2 0,-1 1 0,3-3 0,0 3 0,3-3 0,0 1 0,0 0 0,3-1 0,-3 1 0,3-2 0,-3 0 0,-3 2 0,2-1 0,-4 1 0,5 0 0,-5-1 0,1 2 0,1-1 0,-2-1 0,5 1 0,-3-1 0,3-1 0,3-3 0,-3 2 0,6-1 0,-6 2 0,3-1 0,-3 1 0,-3 3 0,0-1 0,-2 3 0,-1 0 0,-3 4 0,-2-1 0,-3 3 0,-1-1 0,1-1 0,-1 1 0,1-1 0,-1 0 0,1 1 0,-3-1 0,2 1 0,-7 0 0,3 2 0,-6 1 0,1 3 0,-6 3 0,-1-2 0,-4 6 0,0-2 0,4 0 0,-4 2 0,8-6 0,-3 2 0,3 0 0,-3-2 0,2 2 0,-1-3 0,3 0 0,2-1 0,-1 1 0,1-3 0,-2 2 0,0-2 0,2 1 0,-1 1 0,1-4 0,1 3 0,-3-3 0,6 1 0,-3 1 0,3-3 0,0 2 0,0-2 0,0 2 0,0-1 0,0 3 0,3-4 0,-3 3 0,3-2 0,-3 0 0,0 3 0,3-4 0,-3 3 0,5-4 0,-4 3 0,1-2 0,1 5 0,-3-5 0,2 4 0,-2-3 0,1 3 0,1-1 0,-2 0 0,3 1 0,-3-1 0,0-1 0,2 0 0,1-2 0,3-1 0,-1 1 0,3-1 0,0 0 0,0-1 0,7-9 0,-1 0 0,7-5 0,-3 2 0,4 0 0,-4-1 0,8 0 0,-2-4 0,6-1 0,2-4 0,3 3 0,0-2 0,0 2 0,-3-2 0,2 2 0,-7 2 0,3 2 0,-4 4 0,-3-2 0,0 4 0,0-3 0,-3 3 0,3-2 0,-3 1 0,0 2 0,0 0 0,-3 0 0,0 3 0,-3-3 0,1 3 0,-1 0 0,1 2 0,-3-2 0,2 1 0,-2-1 0,3 0 0,-1 2 0,1-4 0,-1 3 0,1-3 0,-1 4 0,0-2 0,1 0 0,-1 1 0,1-1 0,2 0 0,-2 2 0,2-5 0,-3 3 0,3-1 0,0-1 0,1 1 0,-1-1 0,0 1 0,-2-1 0,1 4 0,-1-4 0,-1 3 0,1-3 0,-1 2 0,0-3 0,1 1 0,2-1 0,0 0 0,3 0 0,-2 0 0,1 0 0,-4 3 0,2-2 0,-3 3 0,-1 1 0,-1 2 0,-4 2 0,-1 3 0,-2-2 0,1 2 0,-1 0 0,-2-2 0,1 5 0,-3-3 0,1 1 0,-2 1 0,0-1 0,-2 2 0,-2 1 0,-3 2 0,1-1 0,-2 5 0,-1-5 0,0 5 0,-5-1 0,6-2 0,-3 4 0,2-6 0,1 2 0,-2 0 0,3-2 0,0 2 0,4-4 0,-3 1 0,3-1 0,-1 0 0,-1 1 0,4-3 0,-4 2 0,4-2 0,-2 2 0,3-2 0,0 1 0,0-3 0,3 0 0,-2 2 0,3-3 0,0 1 0,1-1 0,1-1 0,-1-1 0,3 1 0,-2-2 0,2 0 0,-3 2 0,1-1 0,-1 1 0,0 1 0,1-1 0,-1 1 0,1-3 0,1 2 0,1-2 0,2 3 0,11-10 0,2 0 0,9-11 0,1 4 0,-5-5 0,2 5 0,-4 0 0,1 2 0,-4 4 0,0-4 0,-1 4 0,-1-3 0,2 1 0,-1 0 0,-1-1 0,4 0 0,-4 1 0,2-1 0,-6 3 0,2-1 0,-4 3 0,2-1 0,-2 2 0,-1 1 0,1 0 0,-1 0 0,0-2 0,1 1 0,-1 1 0,1 0 0,-1 0 0,0-1 0,0 1 0,0 2 0,-1-2 0,1 2 0,-2-2 0,2 0 0,1 1 0,-1-2 0,3 2 0,-2-1 0,4 0 0,-4 1 0,2-3 0,-2 4 0,-1-2 0,1 0 0,-1 1 0,0-1 0,1 2 0,-1 0 0,-1-2 0,0 1 0,0-1 0,1 2 0,1 0 0,-1 0 0,1 0 0,-11 5 0,3-2 0,-10 4 0,8-3 0,-4 1 0,1 2 0,-4-2 0,1 5 0,-5-2 0,3 3 0,-1-1 0,-1 1 0,4-1 0,-4 0 0,4 0 0,-4 1 0,4-1 0,-5 1 0,6-1 0,-3 0 0,3-3 0,0 3 0,0-3 0,3 1 0,-3 1 0,5-1 0,-4-1 0,3 3 0,-1-5 0,0 2 0,2 0 0,-2-2 0,2 2 0,0-3 0,3 1 0,-2-1 0,3 1 0,-3-3 0,4 2 0,-4-2 0,2 3 0,-3-1 0,1 0 0,-1 1 0,-2 2 0,2-2 0,-2 2 0,0-3 0,2 1 0,0 0 0,1-1 0,2 0 0,-3 1 0,3-1 0,-2 0 0,2 0 0,-5 1 0,2-1 0,-2 1 0,2 0 0,1-1 0,-1 1 0,3-1 0,-2-2 0,16-12 0,-3 2 0,14-13 0,-3 6 0,-1-3 0,4 2 0,-4-1 0,0 5 0,-2-2 0,0 0 0,-1 2 0,1-1 0,-3-1 0,2 3 0,-2-6 0,3 6 0,-1-3 0,-2 3 0,-2 3 0,-2-1 0,-2 4 0,1-3 0,-4 4 0,2-1 0,-3 3 0,1-2 0,-1 3 0,1-1 0,-1 0 0,0 2 0,1-4 0,-1 3 0,0-1 0,6 0 0,-2 1 0,8-4 0,-6 5 0,6-5 0,-6 4 0,3-1 0,-6 2 0,0 0 0,-2 0 0,-1 0 0,1 0 0,-3 2 0,0 0 0,-4 2 0,-1 1 0,-1-1 0,-3 3 0,2 1 0,-5 1 0,3 1 0,-7 4 0,0 0 0,-5 7 0,-7 6 0,-2 1 0,1-4 0,-5 1 0,9-5 0,-10 7 0,6-4 0,-2-1 0,7-3 0,0-1 0,5 0 0,0-4 0,-1 3 0,4-5 0,-2 1 0,6-3 0,-1-2 0,2 1 0,4-4 0,-2 2 0,2-2 0,1-1 0,1 1 0,1-1 0,0-2 0,9-13 0,4-4 0,10-13 0,10-2 0,-1 2 0,10-8 0,-9 12 0,11-8 0,-10 8 0,5-1 0,-6 3 0,-4 6 0,-9 1 0,1 4 0,-8 3 0,-1 1 0,-3 2 0,-3 3 0,1-2 0,-1 3 0,0-3 0,1 4 0,-1-4 0,1 4 0,-1-4 0,0 1 0,3-2 0,1 3 0,-1-2 0,0 1 0,0 0 0,-2-1 0,2 4 0,-3-2 0,1 0 0,-1 0 0,1-1 0,-1 1 0,0 0 0,1 2 0,-1-4 0,1 3 0,-1-1 0,0 2 0,0 0 0,0 0 0,1 0 0,-1 0 0,1 0 0,-1 0 0,1 0 0,-1 0 0,-1 2 0,-1 0 0,-2 3 0,0-1 0,-5 1 0,2 2 0,-7-2 0,3 4 0,-3-1 0,0 2 0,-4 3 0,4-2 0,-7 6 0,3-6 0,-3 6 0,-3-5 0,1 5 0,-1-2 0,3 0 0,-1 1 0,1-1 0,0 0 0,0 2 0,0-3 0,-1 1 0,1 2 0,0-3 0,0 1 0,-1 2 0,2-6 0,1 6 0,0-6 0,4 2 0,-2-3 0,3 0 0,2-3 0,1 3 0,3-5 0,-1 2 0,2-3 0,1 0 0,4-1 0,5-6 0,1-2 0,6-5 0,3-1 0,1-3 0,1 2 0,2-3 0,-4 5 0,2-2 0,-3 1 0,0 0 0,1 1 0,-1-1 0,-3 0 0,6 0 0,-8 1 0,8-1 0,-6 0 0,1 3 0,-1-2 0,-4 5 0,1-2 0,-2 2 0,-1 0 0,-3 1 0,3-1 0,-2-2 0,4 1 0,-3-1 0,6 0 0,-4 1 0,5-3 0,-4 3 0,-1-1 0,1 2 0,-4 3 0,2-3 0,-3 5 0,1-2 0,-3 0 0,0 0 0,0-3 0,1 1 0,1-3 0,1 2 0,-1-2 0,1 3 0,-1-1 0,1 0 0,-3 1 0,2 1 0,-3-1 0,1 2 0,-2-2 0,0-1 0,0 1 0,0 0 0,2-1 0,-2 1 0,2 3 0,-6 6 0,1 0 0,-4 4 0,5-2 0,-2-2 0,3 2 0,-3-3 0,3 1 0,-1-1 0,2 0 0,0 0 0,0 1 0,0-1 0,0 0 0,2-2 0,1 2 0,1-1 0,1 1 0,-1 1 0,1-1 0,-1 3 0,1-2 0,0 4 0,-1-4 0,1 2 0,-3-2 0,0-1 0,-2 1 0,0-1 0,0 1 0,0 1 0,0-1 0,0 2 0,0-2 0,0-1 0,0 3 0,0 1 0,0-1 0,-2 2 0,-1-1 0,1-1 0,-3 0 0,5-3 0,-4 1 0,3-1 0,-1 1 0,2-1 0,-1-2 0,0 2 0,-3-4 0,2 2 0,-3 0 0,1-1 0,-1 3 0,-2-4 0,2 2 0,-4 0 0,4-1 0,-5 1 0,3 0 0,-1-1 0,-1 3 0,1-1 0,-4 2 0,1 0 0,-5 0 0,6-2 0,-3 2 0,0-2 0,5 0 0,-2-1 0,3-2 0,2 0 0,-1 0 0,3-2 0,1-2 0,2-4 0,0-1 0,3-1 0,2 0 0,0 3 0,2 0 0,-3 2 0,1 3 0,-1 0 0,0 2 0,1 0 0,-1 0 0,0 0 0,1 0 0,-1-2 0,1 1 0,1-3 0,-1 1 0,2 1 0,-2-2 0,-1 3 0,1-1 0,-3 0 0,0 0 0,0-3 0,1-1 0,3-2 0,2-2 0,0 3 0,1 0 0,-4 0 0,2 1 0,-2 1 0,-1 3 0,-3 2 0,-10 0 0,0 0 0,-11 0 0,7 0 0,-3 0 0,-4 0 0,0 0 0,-4 0 0,1 0 0,-5 0 0,0 0 0,0 0 0,-3 0 0,3 3 0,-1-2 0,2 4 0,3-4 0,4 4 0,0-4 0,7 1 0,0-2 0,6 0 0,0 0 0,2 0 0,1 0 0,0 0 0,0 0 0,-6 0 0,2-4 0,-8-2 0,3-5 0,-4 0 0,1 0 0,-1-2 0,3 1 0,1-1 0,3 3 0,0 0 0,0 2 0,3-1 0,0 4 0,2-2 0,0 2 0,1-2 0,-1 2 0,2-2 0,1 0 0,2 2 0,0-2 0,0 3 0,0-1 0,0 1 0,0 0 0,2 2 0,-1-2 0,-5 3 0,0-1 0,-6 2 0,5 0 0,-5 0 0,3 0 0,-3-2 0,0 1 0,-3-1 0,5 0 0,-4 2 0,4-5 0,1 3 0,0-3 0,2 3 0,3-2 0,0 1 0,2-1 0,0 0 0,0 0 0,0-1 0,0 1 0,0-1 0,0 1 0,0-1 0,0 1 0,0-1 0,0 1 0,0 0 0,0-3 0,0 2 0,0-2 0,0 0 0,0-1 0,0 1 0,0 0 0,0 0 0,0 2 0,0-2 0,0 3 0,2 1 0,0 1 0,0 0 0,2 2 0,-1-4 0,-1 1 0,2 1 0,-3-2 0,1 2 0,-4-1 0,-1-1 0,-1 4 0,1-4 0,-1 1 0,2-1 0,0-1 0,0 1 0,2 1 0,0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9:00:13.529"/>
    </inkml:context>
    <inkml:brush xml:id="br0">
      <inkml:brushProperty name="width" value="0.1" units="cm"/>
      <inkml:brushProperty name="height" value="0.1" units="cm"/>
      <inkml:brushProperty name="color" value="#0B868D"/>
      <inkml:brushProperty name="inkEffects" value="ocean"/>
      <inkml:brushProperty name="anchorX" value="-67275.96875"/>
      <inkml:brushProperty name="anchorY" value="-93412.71094"/>
      <inkml:brushProperty name="scaleFactor" value="0.5"/>
    </inkml:brush>
  </inkml:definitions>
  <inkml:trace contextRef="#ctx0" brushRef="#br0">1 291 24575,'12'0'0,"1"0"0,-8 0 0,2 0 0,-3-5 0,1 4 0,2-3 0,-2 2 0,2-1 0,0-4 0,-2 2 0,4-2 0,-2 0 0,1 2 0,1-4 0,-4 1 0,5 0 0,-5-1 0,2 4 0,-2-5 0,-1 5 0,1-4 0,0 4 0,-1-2 0,-1 2 0,1 1 0,-4-1 0,4 1 0,-3 0 0,1-1 0,0 1 0,-2-1 0,2 1 0,0-3 0,-1 2 0,1-5 0,-2 5 0,2-4 0,-1 1 0,1 1 0,-2-3 0,2 5 0,-1-2 0,1 3 0,-2-1 0,0 14 0,0-6 0,0 11 0,0-9 0,0 2 0,2-2 0,0 1 0,0 1 0,2-2 0,-1 2 0,2 0 0,-3-2 0,2 2 0,-1 0 0,1-2 0,-1 2 0,1-3 0,-1 1 0,1-1 0,-2 1 0,2-1 0,-1-2 0,1 0 0,0-2 0,1 0 0,-1 0 0,0 0 0,1 0 0,-1-2 0,0 0 0,1-3 0,-1 1 0,1-1 0,-1 1 0,1-3 0,-1 2 0,1-5 0,0 5 0,-3-4 0,3 2 0,-5-1 0,5-1 0,-5 4 0,2-2 0,0 2 0,0 3 0,3 4 0,-3 1 0,0 3 0,0-2 0,-2 1 0,2-1 0,0 1 0,1-1 0,-1 1 0,2-1 0,-1 0 0,-1 3 0,2-2 0,-2 2 0,3-2 0,-1-1 0,-1 1 0,1-1 0,-2 0 0,3-1 0,-1 1 0,0-4 0,0 2 0,-1-4 0,-1 0 0,-2-3 0,0 1 0,0-1 0,0 1 0,0-1 0,1 3 0,2 0 0,1 6 0,-2-1 0,2 5 0,-3-3 0,3 5 0,-1-5 0,2 4 0,-1-2 0,1 1 0,0 1 0,2-1 0,1 1 0,1-1 0,1-1 0,0-2 0,0 0 0,0-2 0,0-1 0,-3-2 0,0 0 0,-3 0 0,1 0 0,-1 0 0,1 0 0,-1-2 0,1-3 0,-3-2 0,3-3 0,-2 0 0,1 0 0,1 0 0,-2 0 0,2 0 0,-3 0 0,3 3 0,-2-3 0,1 5 0,-4-4 0,4 4 0,-3-2 0,3 2 0,-4 1 0,4-1 0,-4 5 0,2 4 0,-2 1 0,0 4 0,0-5 0,0 1 0,0 2 0,0-2 0,0 4 0,0-4 0,0 4 0,0-4 0,0 4 0,0-3 0,0 3 0,2-4 0,-1 2 0,3-1 0,-3 0 0,3 0 0,-4-1 0,4-1 0,-3 1 0,3-3 0,-4 2 0,4-3 0,-2 1 0,3-2 0,-1 0 0,3 0 0,0 0 0,1 0 0,-1 0 0,-3 0 0,1 0 0,-1 0 0,0 0 0,-1-2 0,-1-1 0,-2 11 0,0-6 0,-2 10 0,1-8 0,-3 3 0,1 1 0,-2 1 0,0 1 0,0 0 0,0 0 0,-2-2 0,2-1 0,-4-3 0,1 3 0,-2-1 0,0 1 0,-3-2 0,0 0 0,-3-2 0,-4 2 0,0-4 0,-4 4 0,4-4 0,-3 1 0,9-2 0,-5 0 0,8 0 0,1 0 0,3 0 0,3 0 0,-1 0 0,1 0 0,-1 0 0,1 0 0,0 0 0,0 0 0,-1 0 0,1 0 0,-1 0 0,1 0 0,0 0 0,-1 0 0,1 0 0,-3 0 0,2 0 0,-5 0 0,5 0 0,-2 0 0,3 0 0,-1 0 0,1 0 0,-1 0 0,1 0 0,-1 0 0,1 0 0,-1 0 0,1 0 0,-1 0 0,0 0 0,1 0 0,0 0 0,1-1 0,1-2 0,2-1 0,0-3 0,0 0 0,0-1 0,0-4 0,0 6 0,0-6 0,0 4 0,0-1 0,0-1 0,0 2 0,0-1 0,0 4 0,0-2 0,0 2 0,2 3 0,0 0 0,3 0 0,-1 1 0,3-3 0,-2 2 0,4-1 0,-4-1 0,2 3 0,-3-1 0,1 2 0,-3-2 0,-12 6 0,-1 0 0,-8 6 0,4 1 0,1-1 0,1 1 0,0-3 0,3 1 0,0-4 0,3 2 0,0-2 0,4-1 0,-1-1 0,2-1 0,0 0 0,0 0 0,0 3 0,-1-1 0,-1 0 0,-1 3 0,-2-1 0,1 3 0,-1-1 0,2-1 0,1 0 0,-1-3 0,1 1 0,-1-1 0,3 1 0,0-1 0,2 0 0,0 0 0,0 0 0,-2 0 0,1 1 0,-1 2 0,0-2 0,2 4 0,-4-4 0,3 2 0,-1-3 0,8-1 0,-1-1 0,9-2 0,0-3 0,2 3 0,-3-3 0,3 3 0,-6-2 0,6 1 0,-8-1 0,4 2 0,-4 0 0,1 0 0,-1 0 0,1 0 0,-1 0 0,-1-2 0,2 2 0,-1-2 0,2-1 0,-1 3 0,1-2 0,0 2 0,0-3 0,3 3 0,-5-2 0,4 2 0,-5 0 0,3-3 0,-2 3 0,-1-2 0,-1 2 0,-1 0 0,2 0 0,-2 0 0,-1 0 0,1 0 0,-1 0 0,1 0 0,-1 0 0,0 0 0,1 0 0,-1 0 0,1 0 0,-1 0 0,0 0 0,1 0 0,-1 0 0,1 0 0,-1 0 0,1 0 0,-1 0 0,1 0 0,-1 0 0,1 0 0,-1 0 0,0 0 0,-14 0 0,-2 0 0,-18 0 0,9 0 0,-9-3 0,5-4 0,-7 0 0,0-2 0,4 3 0,4 2 0,4-1 0,4 5 0,2-3 0,2 1 0,2 1 0,0-1 0,2 2 0,-1 0 0,2 0 0,-1 0 0,-1 0 0,4 0 0,-5 0 0,3 0 0,-1 0 0,1 0 0,3 0 0,-1 0 0,1 0 0,-1 0 0,1 0 0,-1 0 0,1 0 0,-1 0 0,1 0 0,-1 0 0,1 0 0,-1 0 0,0 0 0,1 0 0,0 0 0,1 2 0,2 0 0,1 2 0,2 1 0,2-1 0,2 1 0,3 0 0,-4 2 0,2 0 0,0 3 0,-1-2 0,0-2 0,-1 1 0,0-2 0,-1 2 0,1-2 0,-1-1 0,1-1 0,-1 1 0,1-2 0,-1 1 0,0 1 0,1-4 0,2 4 0,-2-1 0,4 2 0,-4-1 0,4-1 0,-4 1 0,2-2 0,-2 1 0,2-1 0,-2 0 0,1-2 0,-1 2 0,-1-2 0,1 2 0,-1-1 0,1 0 0,-1 1 0,1-1 0,-3 3 0,2-4 0,-4 4 0,2-1 0,-2 1 0,0 0 0,0 0 0,0 0 0,0 1 0,0-1 0,0 0 0,2-2 0,1 0 0,1 0 0,1-1 0,-1 3 0,1-4 0,-1 4 0,0-1 0,1 1 0,-1 0 0,-2 0 0,0 1 0,-4-14 0,-1 4 0,-4-14 0,-5 5 0,1 0 0,-3-2 0,1 5 0,2-2 0,-1 3 0,2 2 0,0 1 0,0 2 0,2 0 0,-1 0 0,2 3 0,-1-2 0,1 3 0,3-1 0,-1 2 0,1 0 0,-1 0 0,1 0 0,-1 0 0,1 0 0,-1 0 0,1 0 0,-1 0 0,1 0 0,0 0 0,-1 0 0,1 0 0,-1 0 0,1 0 0,-1 0 0,1 2 0,-1 0 0,3 3 0,2-1 0,2-2 0,2 0 0,1 0 0,2-2 0,0 5 0,3-5 0,3 5 0,-3-3 0,3 4 0,-3-1 0,0-3 0,-1 3 0,-1-3 0,-1 3 0,-3-1 0,1 1 0,-1-3 0,1 2 0,-1-3 0,0 3 0,1-2 0,-1 0 0,1 2 0,1-3 0,-1 3 0,5-2 0,-3 1 0,3 1 0,0-1 0,-3 2 0,3-3 0,-5 2 0,1-1 0,-1 1 0,-1 1 0,1-1 0,-1 1 0,1-1 0,-3 1 0,2-1 0,-3 0 0,1 1 0,-2-1 0,0 0 0,0 1 0,2-1 0,-2 0 0,2 1 0,-2-1 0,0 1 0,2-1 0,-2 0 0,4 1 0,-1-1 0,-1 1 0,2-1 0,-3 1 0,1 2 0,0-2 0,-2 1 0,2-1 0,-2-1 0,0 1 0,0-1 0,0 1 0,0-1 0,-2 0 0,0-1 0,-3 0 0,1-2 0,1 3 0,0-4 0,2 4 0,-1-2 0,2 2 0,2 1 0,-1-1 0,2 0 0,0 1 0,1-1 0,-1 1 0,1-3 0,-2 2 0,1-1 0,1 1 0,-4 1 0,4-1 0,-3 1 0,1-1 0,0 0 0,-2 1 0,2-1 0,-2 1 0,0-1 0,0 1 0,0-1 0,0 0 0,0 1 0,0-1 0,0 0 0,0 1 0,0-1 0,0 3 0,0-2 0,0 4 0,0-4 0,0 2 0,0-2 0,-2-1 0,1 0 0,-1 1 0,0-1 0,2 1 0,-4-1 0,4 0 0,-2 1 0,0-1 0,1 1 0,-1-1 0,0 1 0,2-1 0,-4 0 0,3 1 0,-3 2 0,3-2 0,-3 4 0,3-4 0,-1 2 0,0-3 0,2 1 0,-2-1 0,2 1 0,0-1 0,0 1 0,0-1 0,-2 1 0,1-1 0,-1 0 0,2 1 0,0-1 0,0 1 0,0-1 0,0 0 0,0 0 0,2 0 0,0 0 0,1 1 0,-1-1 0,-2 1 0,0-1 0,0 1 0,0-1 0,0 3 0,0 0 0,0 1 0,0-1 0,0-1 0,0-1 0,0 2 0,0 0 0,0-2 0,0 5 0,0-3 0,0 0 0,0 3 0,-2-5 0,1 4 0,-1-4 0,0 2 0,2-3 0,-2 1 0,2-1 0,0 0 0,0 1 0,0-1 0,0 0 0,2 1 0,-2-1 0,4 1 0,-1-1 0,1 1 0,1-1 0,-1 1 0,1 2 0,-1 0 0,1 0 0,0 3 0,0-3 0,0 3 0,-1-3 0,-1 3 0,1-5 0,-4 2 0,2-3 0,-2 1 0,0-1 0,0 0 0,0 1 0,0-1 0,0 1 0,0-1 0,0 1 0,0-1 0,0 1 0,0 1 0,0 0 0,0 3 0,0-4 0,2 2 0,-1 0 0,1-2 0,0 1 0,-2 1 0,4-2 0,-3 5 0,3-5 0,-2 4 0,1-4 0,1 4 0,-1-4 0,0 5 0,1-5 0,-4 4 0,4-4 0,-4 4 0,4-4 0,-1 2 0,2 0 0,-1-2 0,1 2 0,-1-3 0,1 1 0,-1-1 0,1 1 0,-1-1 0,3 1 0,0-1 0,3 1 0,0 0 0,0 0 0,3 0 0,-3 0 0,3 1 0,-3-2 0,0 1 0,-1 0 0,1 0 0,-2 0 0,-1 0 0,-3-1 0,0-1 0,-1 0 0,1-2 0,-2 1 0,3-2 0,1 0 0,2 0 0,2 0 0,-1 0 0,1 0 0,-2 0 0,-1 0 0,-3 0 0,0 0 0,1 0 0,-3-2 0,0 0 0,-2-3 0,-2 3 0,2-2 0,-2 1 0,2-1 0,0 0 0,0-1 0,0 1 0,0 0 0,0 0 0,0-1 0,0 1 0,0-3 0,0-1 0,0-2 0,0 0 0,0 0 0,0-2 0,0 1 0,0-2 0,0 3 0,0 0 0,0 0 0,0 3 0,0 0 0,0 3 0,0-1 0,0 1 0,0-1 0,-2 1 0,1-1 0,-3-2 0,4 0 0,-5-1 0,5-1 0,-5-1 0,5-1 0,-3-2 0,3 3 0,0 0 0,0 3 0,0 0 0,0 2 0,0 1 0,0-1 0,2 1 0,1-3 0,1 0 0,1-3 0,0-3 0,1-3 0,-1-1 0,1-6 0,0 2 0,0-2 0,-1 2 0,1 5 0,-1 3 0,-1 5 0,-1 2 0,-1 1 0,0 3 0,-7 0 0,4 2 0,-7 0 0,3 0 0,-1 0 0,1 0 0,-4 0 0,4 0 0,-5-3 0,3 3 0,-1-5 0,1 3 0,3-1 0,-1-1 0,3 2 0,-2-1 0,3-1 0,-1 2 0,0 0 0,2-2 0,-2 1 0,0-1 0,2-1 0,-2 1 0,0-1 0,1-2 0,-1 2 0,2-2 0,-2 3 0,2-3 0,-2 2 0,2-2 0,0 2 0,0-2 0,0 2 0,0-4 0,0 4 0,0-5 0,-3 3 0,3-1 0,-2-4 0,2 4 0,0-5 0,0 3 0,0 3 0,0-3 0,0 5 0,0-4 0,0 4 0,0-2 0,0 3 0,0-1 0,0 1 0,0-1 0,0 1 0,0-3 0,0 2 0,0-2 0,0 0 0,0 2 0,0-2 0,0 2 0,0 1 0,0-1 0,0 1 0,0-1 0,0 1 0,0-3 0,0 2 0,0-5 0,-2 5 0,1-4 0,-1 1 0,2-2 0,0 0 0,0 0 0,0 1 0,0-1 0,0 0 0,0 2 0,0 1 0,0 3 0,0-3 0,0 2 0,0-2 0,0 2 0,0 1 0,0-1 0,-2-2 0,1 2 0,-3-4 0,1 1 0,0 1 0,-1-3 0,3 3 0,-3-3 0,3 0 0,-3 3 0,4-3 0,-2 5 0,-1-4 0,3 1 0,-2 1 0,-1-3 0,3 3 0,-2-3 0,-1 0 0,3 0 0,-2 0 0,2 3 0,0-3 0,-3 3 0,3-1 0,-2 1 0,2 3 0,0-1 0,0 1 0,0 0 0,-2 0 0,1-1 0,-1 1 0,2-3 0,0 2 0,-2-5 0,2 5 0,-3-2 0,1 0 0,2 2 0,-5 1 0,3 2 0,-2 2 0,-1 0 0,1 2 0,1 0 0,-1 3 0,2-3 0,-3 2 0,1-3 0,-1 0 0,3 1 0,-2-1 0,1 1 0,1 0 0,-2-2 0,1 4 0,-1-1 0,-3 2 0,-1-1 0,-1 3 0,-1-1 0,0 3 0,0-3 0,2 3 0,-1-4 0,3 2 0,-1-2 0,5-1 0,-2-1 0,3 1 0,-3-4 0,4 4 0,-4-1 0,1 1 0,-1 1 0,-1-1 0,-2 3 0,2 0 0,-4 3 0,1-2 0,0 1 0,1-3 0,0 1 0,2-3 0,0 1 0,1-1 0,4 0 0,0-1 0,2 1 0,2-4 0,3 4 0,-2-1 0,2 2 0,-2-3 0,-1 2 0,1-4 0,-1 2 0,0 0 0,1-1 0,-3 3 0,2-4 0,-3 4 0,3-3 0,-2 3 0,1-2 0,1 0 0,-2 2 0,3-1 0,-1 1 0,1 1 0,-1-1 0,1 3 0,-1 1 0,1 1 0,-2 1 0,2 3 0,-5-2 0,5 1 0,-5-2 0,3 0 0,-3 0 0,0-3 0,0 2 0,0-3 0,0 0 0,0-1 0,0 2 0,0-2 0,0 2 0,0-3 0,0 0 0,0 1 0,0-1 0,0 1 0,0-1 0,0 1 0,0 2 0,0-2 0,0 2 0,0-3 0,0 0 0,0 1 0,0-1 0,0 1 0,0-1 0,0 3 0,0-2 0,0 4 0,0-1 0,0-1 0,0 3 0,0-3 0,0 3 0,0 0 0,0 0 0,0 2 0,0-1 0,0 4 0,0-1 0,2 2 0,1 3 0,3-2 0,-1 0 0,0-1 0,-2-3 0,2 0 0,-2 0 0,1-3 0,1-3 0,-2 3 0,1-5 0,-4 4 0,2-2 0,0 1 0,-1-1 0,1-1 0,-2 0 0,0 0 0,0-1 0,0 2 0,0-2 0,0 2 0,0-1 0,0-1 0,0 5 0,0-3 0,0 6 0,0-3 0,0 6 0,0-6 0,0 6 0,-2-6 0,-1 6 0,-3-5 0,3 1 0,-1-4 0,4 1 0,-4-2 0,3 1 0,-1 1 0,2-4 0,0 4 0,0-4 0,0 5 0,0-5 0,0 4 0,0-4 0,0 4 0,0-4 0,0 2 0,0-2 0,0-1 0,0 1 0,0-1 0,0 0 0,2-1 0,0 1 0,1-2 0,1 3 0,-2-1 0,3 0 0,-1-1 0,0 1 0,1-2 0,-1 3 0,1-1 0,-1 1 0,1-1 0,-3 1 0,2-1 0,-3 1 0,3-1 0,-4 0 0,2 1 0,-2-1 0,-2-2 0,0 0 0,-3-2 0,-1 0 0,0 0 0,0-2 0,-1 0 0,1-3 0,-3 0 0,2 0 0,-1 2 0,-1-1 0,4 3 0,-2-1 0,2 2 0,1 0 0,-1 0 0,1 0 0,0 0 0,-1 0 0,-2 0 0,0-2 0,-1-1 0,-1 1 0,2-3 0,-3 1 0,0-2 0,2-1 0,1 0 0,2-1 0,0 1 0,1-2 0,1 3 0,1 0 0,2 1 0,0 0 0,0 1 0,0 0 0,0-1 0,0 1 0,-2-3 0,1-1 0,-4-4 0,5-2 0,-3-5 0,3-2 0,0-2 0,0-1 0,0 1 0,0 2 0,0 2 0,0 8 0,0-1 0,2 8 0,1-2 0,4 6 0,0-3 0,6 3 0,-3 0 0,3 0 0,-3 0 0,0 0 0,0 0 0,-3 0 0,2-2 0,-4 2 0,2-5 0,-4 3 0,1 0 0,-4-2 0,2 2 0,-2-3 0,0 1 0,0-1 0,0 1 0,0-3 0,0-1 0,0 1 0,0-3 0,0 3 0,0-3 0,0 0 0,0 0 0,0-3 0,2 0 0,1-3 0,3-4 0,2 0 0,-1-4 0,4 4 0,-5 0 0,1 7 0,-2 0 0,0 6 0,0 0 0,-3 2 0,0 1 0,-2-3 0,0 0 0,0-3 0,0 0 0,0-3 0,0 0 0,0-1 0,0-1 0,0 1 0,0 1 0,0-3 0,-2 3 0,1 0 0,-4 0 0,5 3 0,-2 2 0,-1-1 0,3 4 0,-2-4 0,2 3 0,0-3 0,-2 4 0,1-7 0,-1 4 0,2-8 0,0 3 0,0-4 0,0-2 0,0 2 0,0 0 0,0 1 0,0 8 0,0-4 0,0 7 0,0-2 0,-2 5 0,2 12 0,-2-5 0,2 13 0,0-13 0,0 4 0,0-4 0,0 4 0,0-4 0,0 5 0,0-3 0,0 3 0,0 3 0,0 0 0,0 6 0,0-2 0,2 6 0,-1-3 0,4 8 0,-4-4 0,2 7 0,-1-7 0,-1 4 0,2-5 0,-3 1 0,0-4 0,0 0 0,2-4 0,-1 0 0,1-3 0,-2 3 0,0-6 0,0 3 0,0 0 0,0 0 0,2 3 0,-1 1 0,4-1 0,-5-3 0,3 3 0,-1-6 0,-1 6 0,3-6 0,-4 3 0,5-6 0,-5 3 0,4-5 0,-1 4 0,-1-4 0,3 4 0,-3-4 0,3 4 0,0-1 0,2 0 0,-1 4 0,3-4 0,-1 5 0,0-3 0,1 2 0,-1 2 0,3 2 0,-2 0 0,1 4 0,-1-3 0,2 5 0,-2-1 0,2-1 0,-5-1 0,2-2 0,0-1 0,-2 0 0,1-3 0,-2 0 0,-2-3 0,-1 0 0,0 0 0,-1-1 0,1 1 0,-2 0 0,0-2 0,0 1 0,0-2 0,0 3 0,0-2 0,0 1 0,2-2 0,-1 3 0,3 0 0,-3 0 0,1 0 0,0 0 0,-1-3 0,1 2 0,0-4 0,-2 2 0,2-2 0,-2-1 0,0 1 0,2-1 0,-1 0 0,1 1 0,-2-1 0,-2-2 0,0 0 0,-3-2 0,-1 0 0,-2 0 0,1 0 0,-3 0 0,3 0 0,-3 0 0,0 0 0,2 0 0,-1 0 0,4 0 0,-4-2 0,3-1 0,2-1 0,0 1 0,3-1 0,-3 4 0,4-4 0,-2 1 0,2-1 0,0 0 0,0-3 0,0 2 0,0-5 0,0 0 0,0-1 0,0-4 0,0 4 0,0-4 0,-3 4 0,3-2 0,-5 3 0,5-2 0,-2 1 0,-1-2 0,3 3 0,-2 0 0,-1 0 0,3-2 0,-2 1 0,2-4 0,0 1 0,0 1 0,0 0 0,0 3 0,0 0 0,0 0 0,0 3 0,0-3 0,0 5 0,-3-4 0,1 1 0,-3-2 0,0 3 0,0-2 0,-2 1 0,-1 0 0,1 1 0,-3 5 0,5-2 0,-4 3 0,4-1 0,-5 2 0,5 0 0,-2 0 0,3 0 0,1 2 0,2 0 0,1 3 0,0-1 0,0 0 0,0 1 0,0-1 0,0 1 0,0 2 0,0 0 0,0 3 0,0 3 0,0-3 0,0 6 0,0-6 0,0 3 0,0-3 0,0-3 0,0 0 0,0 0 0,0-2 0,0 2 0,0-3 0,2 1 0,-2 2 0,4 0 0,-1 3 0,0 0 0,1 0 0,-3 0 0,3-1 0,-3-1 0,1 1 0,-2-4 0,0 2 0,0-3 0,0 1 0,0-1 0,0 0 0,0 1 0,0-1 0,0 0 0,0 1 0,-2-1 0,-1 1 0,1-1 0,0 1 0,2-1 0,0 0 0,0 0 0,0 1 0,0-1 0,0 0 0,0 0 0,2 1 0,-2-1 0,4 1 0,-3-1 0,3 3 0,-2-2 0,3 2 0,-3 0 0,2-2 0,-3 2 0,1-3 0,0 1 0,-2-1 0,2 1 0,-2-1 0,-1-2 0,-2 0 0,1 0 0,0-9 0,2 4 0,0-7 0,2 6 0,-1-1 0,1 1 0,0-1 0,-2 0 0,2 1 0,-2-3 0,0 2 0,0-4 0,0 1 0,0-2 0,0 0 0,0 0 0,0 0 0,0 0 0,0 1 0,0 1 0,0 1 0,0 0 0,0 2 0,0-2 0,0 3 0,0-1 0,0 1 0,0-1 0,0 1 0,0-1 0,0 0 0,0-1 0,0-5 0,0 1 0,0-6 0,0-1 0,0-7 0,0-4 0,0-4 0,-3 0 0,0 0 0,-4-4 0,1 3 0,-1-3 0,0 4 0,1 0 0,0 4 0,0-3 0,0 7 0,-1-7 0,1-6 0,-1 10 0,1-12 0,0 10 0,-1-4 0,0-3 0,1 4 0,0 3 0,0 2 0,0 7 0,0-3 0,1 9 0,-3-5 0,2 8 0,-4-1 0,5 2 0,-5 0 0,5 0 0,-5 0 0,5 2 0,-2-1 0,0 1 0,2 1 0,-2 0 0,2 0 0,0 2 0,1-4 0,-1 4 0,2-2 0,-1 2 0,4 1 0,-2-1 0,-1-2 0,1 0 0,-3-1 0,2-4 0,-1 4 0,1-8 0,-5 3 0,2-4 0,-4 1 0,2 0 0,-4-4 0,-2-4 0,4 6 0,-4-8 0,5 12 0,-2-9 0,2 9 0,-1-5 0,4 6 0,-2-1 0,5 4 0,-1 0 0,3 5 0,-1-2 0,2 3 0,0-1 0,0 1 0,0 0 0,0-1 0,0 1 0,2 1 0,0-1 0,3 2 0,-1-3 0,-1 1 0,-2 0 0,-1-1 0,0-1 0,0 0 0,0 0 0,0 1 0,0 0 0,0 1 0,0-1 0,0 1 0,0 0 0,-1 1 0,0 0 0,-1 0 0,2-1 0,0 0 0,0-1 0,0 1 0,0-1 0,0 1 0,0 0 0,0-1 0,0-1 0,0 1 0,0-2 0,0 2 0,0-2 0,0 2 0,0-2 0,0 3 0,0-1 0,0 1 0,0-1 0,0 1 0,2 1 0,0 0 0,2 2 0,1-3 0,-1 4 0,-2-4 0,2 1 0,-1 1 0,1-2 0,1 3 0,-1-3 0,1 2 0,-1-3 0,1 3 0,-1-2 0,0 3 0,1-3 0,-3 2 0,2-2 0,-2 0 0,0-1 0,3-2 0,-3 2 0,3-2 0,-1 3 0,1 1 0,-1 1 0,0 2 0,1 0 0,-1 0 0,3 0 0,3 0 0,4 0 0,-1 0 0,3 3 0,-3 0 0,0 2 0,0 0 0,-6 0 0,0-1 0,-2 1 0,-1-3 0,1 2 0,-3-2 0,0 3 0,-2-1 0,0 0 0,0 1 0,0-1 0,0 1 0,0-1 0,0 1 0,0 1 0,0 2 0,0 5 0,0-3 0,0 3 0,3-1 0,-1-1 0,3-1 0,-2 0 0,1-5 0,-4 1 0,4-1 0,-1-3 0,1 0 0,0-2 0,3 0 0,1 0 0,4 0 0,-1 0 0,-1 0 0,-1 0 0,-4 0 0,2 0 0,-2 0 0,-1 0 0,0 0 0,3 0 0,3 0 0,4 0 0,5 0 0,1 0 0,4 0 0,-4 0 0,0 0 0,-7 0 0,-3 0 0,-3 2 0,-2-1 0,-3 3 0,0-4 0,-2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9:00:34.856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76954.04688"/>
      <inkml:brushProperty name="anchorY" value="-102891.94531"/>
      <inkml:brushProperty name="scaleFactor" value="0.5"/>
    </inkml:brush>
  </inkml:definitions>
  <inkml:trace contextRef="#ctx0" brushRef="#br0">156 916 24575,'-12'0'0,"-1"0"0,7 0 0,-3 0 0,4 0 0,-2 0 0,3 0 0,0 0 0,-1 0 0,-1-4 0,1 3 0,-5-3 0,5 2 0,-4 1 0,1-3 0,1 1 0,-2-2 0,3 1 0,1-1 0,1 0 0,4 1 0,-2-1 0,2-1 0,0 1 0,0-1 0,0 1 0,2 1 0,0 1 0,3-1 0,-1 2 0,0-1 0,1-1 0,-1 2 0,3-3 0,-2 1 0,5-1 0,-3 0 0,0 0 0,3 0 0,-5 1 0,2 1 0,-3-1 0,1 3 0,-3-3 0,0 2 0,-2-2 0,2 0 0,0-1 0,3 1 0,-3 0 0,2-1 0,-2 1 0,1-1 0,0 1 0,-2 0 0,1-1 0,-2 1 0,0-1 0,0 1 0,0-1 0,0 1 0,0 0 0,-4 1 0,0 1 0,-3 0 0,1 2 0,0-2 0,0 2 0,-1 0 0,2 0 0,-5 0 0,5 0 0,-4 0 0,4 0 0,-2 0 0,2 0 0,1 0 0,-1 0 0,1 0 0,0 0 0,0-2 0,1-1 0,-1-1 0,4-1 0,-2 1 0,2-3 0,0 2 0,0-5 0,0 0 0,0-1 0,0-1 0,0 2 0,0 2 0,0-1 0,2 4 0,1-4 0,1 3 0,1-1 0,-1 3 0,1 1 0,-1-1 0,1 2 0,-1-3 0,1 1 0,-1-1 0,0 3 0,1-2 0,-1 1 0,1-1 0,-1-1 0,1 3 0,-1-2 0,1-1 0,-1 2 0,1-4 0,-3 5 0,2-3 0,-3 1 0,1 0 0,-2-1 0,0 1 0,-2 2 0,-1-2 0,-4 4 0,2-4 0,-4 1 0,2-2 0,-6 2 0,2-1 0,-2 1 0,6-2 0,-2 0 0,3 1 0,0 1 0,3-1 0,1 2 0,2-2 0,4 1 0,5 2 0,1-2 0,6 3 0,-6-5 0,6 5 0,-6-5 0,3 5 0,-3-2 0,-3 2 0,0 0 0,0 0 0,-2 0 0,2-2 0,0 1 0,-2-1 0,4 2 0,-4 0 0,2 0 0,-2 0 0,1 0 0,-1 0 0,2 0 0,-2 0 0,-1 0 0,1 0 0,-5 4 0,0-1 0,-5 3 0,3-2 0,-2 1 0,3-1 0,-3-1 0,4 1 0,-4-2 0,1 3 0,-1-1 0,-1 1 0,1-1 0,-1 0 0,1 1 0,-3 2 0,2-2 0,-2 2 0,2-3 0,3 1 0,-2-3 0,3 2 0,-1-2 0,2 3 0,0-1 0,0 0 0,0 0 0,0 0 0,8-12 0,-4 3 0,7-8 0,-4 4 0,-2 4 0,2-5 0,-2 5 0,-3-2 0,0 3 0,-2-1 0,0 1 0,0-1 0,0 1 0,0-1 0,0-2 0,0 2 0,0-2 0,-4 3 0,-1-1 0,-5 0 0,0 0 0,0 2 0,0-1 0,2 3 0,-1-1 0,4 0 0,-2 1 0,2-1 0,1 0 0,0 2 0,-1-2 0,1 2 0,0-2 0,-1 2 0,1-4 0,-1 1 0,1 1 0,-1-3 0,3 3 0,-2-3 0,3 1 0,-1-1 0,2 1 0,0 0 0,0-1 0,0 1 0,0-1 0,0 1 0,0 0 0,0-1 0,0 1 0,2-1 0,3 0 0,3-2 0,-1 2 0,2 0 0,-1 1 0,-1 3 0,0-1 0,-3 0 0,1 2 0,-1-2 0,1 2 0,-1 0 0,1 0 0,-1 0 0,0 0 0,0 0 0,-1-2 0,-2-1 0,-1-1 0,0-1 0,0 1 0,0 0 0,0-1 0,-4 1 0,-2-1 0,-3 0 0,-1 2 0,2-1 0,-1 3 0,4-3 0,-5 4 0,5-2 0,-2 2 0,3-2 0,-1 1 0,1-2 0,0 0 0,1-1 0,-1-1 0,4-1 0,-2 0 0,2-1 0,0 3 0,0-1 0,0-2 0,0 2 0,0-2 0,0 1 0,0 0 0,0-1 0,0 3 0,0-1 0,0 1 0,0-1 0,0 1 0,0-1 0,0 1 0,0-1 0,2 1 0,-2-1 0,2 1 0,-2-3 0,0 2 0,3-5 0,-3 5 0,2-2 0,-2 3 0,0-1 0,0 1 0,0-1 0,0 1 0,-2 1 0,-3 1 0,-5 2 0,-1-2 0,-1 2 0,4-3 0,1 3 0,3 0 0,1-1 0,9 0 0,1-1 0,6 2 0,-3-2 0,-2 1 0,-1-1 0,-3 2 0,0 0 0,1 0 0,-3 2 0,2 0 0,-1 3 0,1-1 0,3 1 0,7 0 0,0 0 0,9 1 0,1 0 0,0 0 0,0-3 0,-5 2 0,-5-4 0,-4 3 0,-3-3 0,-3 3 0,-1-2 0,-3 0 0,-2 2 0,-3-3 0,1 1 0,-1-2 0,1 0 0,-1 0 0,1 0 0,-1 0 0,1 0 0,1 1 0,2 2 0,6-1 0,-1 0 0,4-2 0,-3 0 0,-1 2 0,1-2 0,-1 4 0,0-1 0,1 1 0,-1-1 0,-1 1 0,-1-2 0,-2 2 0,-2-1 0,-1-1 0,-3-2 0,1 0 0,-2 0 0,2 0 0,3 1 0,0 2 0,2 1 0,0 1 0,0 1 0,0 2 0,0 2 0,0 0 0,0 0 0,0-3 0,0 0 0,0-3 0,0 1 0,2-3 0,0 0 0,0 0 0,0 0 0,-2 3 0,0-1 0,0 0 0,0 1 0,-2-1 0,-3-1 0,0 1 0,-2-4 0,3 2 0,1 0 0,1 0 0,2 3 0,0-1 0,0 0 0,0 1 0,0-1 0,0 1 0,0 2 0,0-2 0,0 4 0,0-2 0,0 1 0,0 1 0,3-2 0,-1 3 0,1-2 0,1 1 0,-1-4 0,2 2 0,-3-3 0,2 1 0,-3-1 0,1 1 0,-2-1 0,0 0 0,0 0 0,0 1 0,0-1 0,0 3 0,0 0 0,0 3 0,0 0 0,0 0 0,0 0 0,0 0 0,0 0 0,0-1 0,0 1 0,0-2 0,0 1 0,0-4 0,0 4 0,0-4 0,-3 2 0,3-2 0,-4-1 0,3 3 0,-1 0 0,0 3 0,2 0 0,-5 0 0,5 0 0,-3 0 0,1 0 0,2-3 0,-3 2 0,1-4 0,2 2 0,-2-2 0,2-1 0,0 1 0,0-1 0,0 0 0,0 1 0,0-1 0,0 0 0,0 1 0,0-1 0,0 1 0,0 2 0,0 0 0,0 3 0,0 0 0,-2 0 0,-3-1 0,-1 1 0,-1-2 0,3-1 0,-1 0 0,2-2 0,1 1 0,2-1 0,0-1 0,-2 0 0,-1 1 0,-3-1 0,0 3 0,-1-1 0,2 3 0,1-4 0,-1 2 0,2-3 0,1 1 0,4-3 0,-1 2 0,0-2 0,-1 2 0,0 1 0,0-1 0,2-2 0,-1 2 0,3-3 0,-4 3 0,4-4 0,-2 2 0,2-2 0,1 0 0,-1 0 0,1 0 0,-1 0 0,0 0 0,0 0 0,0 0 0,1 0 0,-1 0 0,0 0 0,1 0 0,-1 0 0,0 0 0,1 0 0,-1 0 0,1 0 0,-1 0 0,-7 6 0,4-3 0,-7 5 0,4-6 0,2 2 0,-2-2 0,-3 1 0,2 0 0,-3 0 0,1 1 0,1-2 0,0 2 0,-1-1 0,1-1 0,1 2 0,-1-3 0,2 1 0,-3-1 0,1 0 0,1 3 0,-1-4 0,2 2 0,-2-2 0,0 0 0,0 0 0,-1-2 0,1 2 0,2-4 0,0 1 0,2-1 0,0 0 0,0 0 0,0 0 0,-2 1 0,-1-1 0,1 2 0,-2-3 0,1 3 0,-1-2 0,-1 1 0,1 1 0,-1-2 0,1 3 0,-1-1 0,1 2 0,-1 0 0,-1 0 0,3 0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9:00:42.007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80506.14844"/>
      <inkml:brushProperty name="anchorY" value="-109592.99219"/>
      <inkml:brushProperty name="scaleFactor" value="0.5"/>
    </inkml:brush>
  </inkml:definitions>
  <inkml:trace contextRef="#ctx0" brushRef="#br0">37 179 24575,'0'-9'0,"-1"0"0,0 5 0,1 0 0,3-1 0,4-1 0,4-5 0,3-4 0,3-2 0,1-1 0,0 0 0,-4 1 0,3 2 0,-9 5 0,4 0 0,-7 5 0,2 0 0,-4 5 0,-1 2 0,-2 2 0,0 1 0,0-1 0,2-2 0,0 0 0,-6 2 0,2 1 0,-10 8 0,7-3 0,-3 3 0,5-3 0,-1-3 0,4 0 0,-3-2 0,3-1 0,0 1 0,0-1 0,0 0 0,0 1 0,0-1 0,2 1 0,1-3 0,-1 2 0,2-4 0,-3 4 0,1-1 0,-2 1 0,0 0 0,0 3 0,0 1 0,0 1 0,-5 4 0,1-2 0,-3 1 0,2-2 0,2-2 0,-1-2 0,3-1 0,-1-1 0,0-1 0,0-1 0,-3-2 0,1 0 0,-1 0 0,-2 0 0,2 0 0,-2 0 0,3 0 0,-1 0 0,1 0 0,13-7 0,-3 1 0,11-6 0,-3-4 0,-2 1 0,5-3 0,-6 2 0,2 3 0,-5 2 0,0-2 0,-4 8 0,-1-2 0,-3 5 0,-2 0 0,-3 4 0,3 0 0,-2 3 0,3-1 0,-3 1 0,4-1 0,-2 1 0,2-1 0,0 0 0,0 1 0,0-1 0,0 1 0,2 2 0,0-2 0,3 2 0,-1-3 0,1-1 0,-1-2 0,1-1 0,-3 2 0,0 1 0,-2 1 0,0 0 0,0 1 0,-2 2 0,-1 3 0,0 1 0,-2 4 0,2-2 0,-2 4 0,2 2 0,-2 1 0,4 1 0,-2 1 0,1-7 0,1 3 0,-1-9 0,2 3 0,0-7 0,0-4 0,0-7 0,0-4 0,0-6 0,3 3 0,-3-4 0,5 1 0,-4 0 0,1 2 0,-2-1 0,0 4 0,0-4 0,0 4 0,0-4 0,0 1 0,0-2 0,0 2 0,-2-1 0,-1 1 0,0 1 0,-2-3 0,2 6 0,0-1 0,-2 2 0,3 4 0,-1-2 0,-1 3 0,2 1 0,-3-1 0,1 3 0,-1-3 0,1 4 0,-1-4 0,0 3 0,1-3 0,-1 4 0,1-2 0,-1 2 0,1 0 0,0 0 0,-1 0 0,1 0 0,0 0 0,-1 0 0,1 0 0,-1 0 0,3 2 0,0 0 0,0 2 0,0 1 0,-5 2 0,1 0 0,-3 6 0,0 0 0,1 3 0,-2 0 0,4 1 0,0-4 0,1 0 0,5-6 0,-2 0 0,2-3 0,0 1 0,0-1 0,0 1 0,1-3 0,2 0 0,1-2 0,1 0 0,-1-2 0,1-3 0,2 0 0,0-2 0,3 2 0,-2 0 0,1 0 0,-4 3 0,2-1 0,-3 1 0,1 2 0,-1-2 0,-1 2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8:59.329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5534.9375"/>
      <inkml:brushProperty name="anchorY" value="-36009.73438"/>
      <inkml:brushProperty name="scaleFactor" value="0.5"/>
    </inkml:brush>
  </inkml:definitions>
  <inkml:trace contextRef="#ctx0" brushRef="#br0">0 160 24575,'0'-24'0,"0"10"0,0-8 0,0 15 0,0-3 0,0 5 0,0-4 0,0 4 0,0-2 0,2 5 0,-1-2 0,2 3 0,0-1 0,1 0 0,1 0 0,-1-1 0,1-1 0,2 1 0,0-1 0,6-2 0,-3 4 0,3-3 0,-6 2 0,0 1 0,-2-2 0,-1 3 0,1-1 0,-3 0 0,2 2 0,1-2 0,2 2 0,3 0 0,2 0 0,-1 0 0,2 0 0,-4 0 0,1 0 0,-2 4 0,-1 2 0,-2 1 0,-2 3 0,1-3 0,-4 3 0,2 0 0,-2 2 0,0 2 0,0 2 0,0 0 0,0 0 0,0 1 0,0-1 0,0-3 0,0 0 0,0-3 0,0-3 0,0 0 0,0-3 0,0 1 0,0-1 0,0 1 0,0-1 0,0 1 0,0-1 0,0 1 0,0-1 0,0 1 0,0-1 0,0 3 0,0-2 0,0 2 0,0-3 0,0 3 0,0-2 0,0 2 0,0-3 0,3 3 0,-3-2 0,4 2 0,-1 0 0,0-2 0,1 2 0,-2-3 0,1 1 0,1-3 0,-2 2 0,2-3 0,0 0 0,1-1 0,-3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9:02.137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24020.03125"/>
      <inkml:brushProperty name="anchorY" value="-45232.21875"/>
      <inkml:brushProperty name="scaleFactor" value="0.5"/>
    </inkml:brush>
  </inkml:definitions>
  <inkml:trace contextRef="#ctx0" brushRef="#br0">0 0 24575,'19'0'0,"-1"0"0,-5 0 0,3 0 0,-8 0 0,1 0 0,-4 0 0,-1 0 0,0 0 0,1 0 0,-1 0 0,3 3 0,0-1 0,6 4 0,0-1 0,7 0 0,0 1 0,4 0 0,-1 0 0,-3-1 0,0 1 0,-4-1 0,-5 0 0,-1 0 0,-6 0 0,-1-1 0,-1 1 0,-2-1 0,0 1 0,0-1 0,0 0 0,0 3 0,0-2 0,0 2 0,0-2 0,0 2 0,0-2 0,0 4 0,2-4 0,-2 4 0,4-4 0,-1 4 0,1-1 0,1 2 0,0 0 0,0-1 0,0 1 0,0 0 0,-2 3 0,1-3 0,-1 6 0,0-3 0,2 3 0,-5 1 0,3-1 0,-3 3 0,0-2 0,0 6 0,0-6 0,0 3 0,0-4 0,0 0 0,0 0 0,0-2 0,0-2 0,0-2 0,0 0 0,0-3 0,0 0 0,0-2 0,0-1 0,0 1 0,0-1 0,0 0 0,0 1 0,0-1 0,0 0 0,0 3 0,0 1 0,0 1 0,0 1 0,0 3 0,2 0 0,7 8 0,7-3 0,11 8 0,7-2 0,5 1 0,-1-4 0,2-1 0,-7-4 0,0 4 0,-5-4 0,-10-2 0,-2-6 0,-8 2 0,-2-5 0,-1 2 0,-2-3 0,-1 1 0,-2-1 0,0 0 0,0 1 0,0-1 0,0 0 0,-3 3 0,0 3 0,-2 1 0,0 4 0,0-1 0,-1-1 0,3 2 0,-1-4 0,1 4 0,0-4 0,-2 4 0,5-4 0,-5 5 0,2-3 0,-2 0 0,-1 0 0,1 0 0,0-3 0,-3 6 0,0-6 0,0 3 0,1-3 0,0 0 0,2-3 0,0 0 0,1-3 0,3 1 0,-1-1 0,2 1 0,0-1 0,2-2 0,0 0 0,3-2 0,1 0 0,-1 0 0,2 0 0,-2 2 0,-1-1 0,-1 3 0,1-2 0,-1 8 0,1-2 0,2 7 0,-1-4 0,0 2 0,0-4 0,0 1 0,-1-2 0,-1-1 0,-1-3 0,-2 0 0,0 1 0,0-1 0,0 0 0,0 1 0,0-1 0,0 3 0,0-2 0,0 2 0,0-3 0,0 1 0,0 2 0,0-2 0,0 4 0,-2-4 0,1 4 0,-1-1 0,0 2 0,2 2 0,-3-1 0,3 2 0,0-4 0,-2 1 0,2 0 0,-3-2 0,3-2 0,0-1 0,0-1 0,0 1 0,0-1 0,0 1 0,0-1 0,0 3 0,0 0 0,0 3 0,0 0 0,0 0 0,0-3 0,0 3 0,0-5 0,0 2 0,0-3 0,0 0 0,0 1 0,2-1 0,1 0 0,1-1 0,1 1 0,-1-4 0,1 4 0,-1-2 0,1 3 0,-1-1 0,1 3 0,-1 1 0,4 2 0,-3-1 0,4-1 0,-3 1 0,3-3 0,-4 1 0,2-5 0,-2 0 0,-1-2 0,1 0 0,-1 0 0,0 0 0,-1 0 0,-2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9:04.732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33304.47656"/>
      <inkml:brushProperty name="anchorY" value="-56187.65625"/>
      <inkml:brushProperty name="scaleFactor" value="0.5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8:59:05.421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42663.91016"/>
      <inkml:brushProperty name="anchorY" value="-67194.46094"/>
      <inkml:brushProperty name="scaleFactor" value="0.5"/>
    </inkml:brush>
  </inkml:definitions>
  <inkml:trace contextRef="#ctx0" brushRef="#br0">0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9:01:21.002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86656.69531"/>
      <inkml:brushProperty name="anchorY" value="-117911.84375"/>
      <inkml:brushProperty name="scaleFactor" value="0.5"/>
    </inkml:brush>
  </inkml:definitions>
  <inkml:trace contextRef="#ctx0" brushRef="#br0">201 635 24575,'0'-19'0,"0"2"0,0-1 0,2 3 0,1 4 0,2-1 0,-2 2 0,1 2 0,-3-1 0,1 4 0,0-2 0,-2 2 0,4 3 0,-4-2 0,4 4 0,-2-4 0,2 1 0,1-1 0,-1 0 0,1-3 0,-1 2 0,1-2 0,0 0 0,-1 2 0,1 0 0,-1 1 0,-3 3 0,-5-1 0,-2 2 0,-4 0 0,4 0 0,-3 0 0,4 2 0,-4-1 0,1 3 0,1-4 0,0 2 0,0-2 0,4 2 0,-4-1 0,5 1 0,-3-2 0,1 0 0,0 0 0,0 0 0,-1 0 0,1 0 0,0 0 0,-1 0 0,3-2 0,-2-1 0,2-1 0,-1-1 0,-1 1 0,1-3 0,1 2 0,-3-5 0,5 5 0,-3-2 0,1 3 0,2-1 0,-2 1 0,2-1 0,-2 1 0,2 0 0,-2-1 0,0 1 0,1 0 0,-3-1 0,1-2 0,1 2 0,-2-2 0,1 3 0,-1-1 0,1 1 0,-1 1 0,2 1 0,-3 2 0,1 0 0,0 0 0,0 0 0,0 0 0,-1 0 0,-2 0 0,2 0 0,-2-2 0,0 2 0,2-4 0,-2 3 0,3-3 0,-1 4 0,1-4 0,-1 3 0,3-2 0,0 0 0,2-1 0,0 0 0,0-1 0,0-2 0,0 0 0,0-3 0,0 2 0,0-1 0,0 1 0,0 1 0,0-2 0,0 4 0,0-2 0,0 2 0,0 1 0,0-1 0,2 3 0,0 0 0,3 2 0,-1 0 0,0 0 0,0-2 0,0 0 0,1-1 0,-1-1 0,1-1 0,-1 0 0,1-4 0,0 1 0,2-2 0,1-2 0,2 1 0,-2-2 0,-1 6 0,0 0 0,-2 2 0,2 0 0,-3 3 0,1 0 0,-3-2 0,0 1 0,0-5 0,1 3 0,1-2 0,1 3 0,-1-1 0,-1 0 0,1 1 0,-2 2 0,2 0 0,0 2 0,1-5 0,0 4 0,-1-3 0,1 4 0,-3-2 0,0 0 0,-2-3 0,0 1 0,2 2 0,-2 10 0,2-4 0,-2 8 0,0-8 0,0 0 0,0 1 0,0-1 0,0 0 0,0 1 0,0 2 0,0 0 0,0 3 0,0 3 0,0-3 0,0 3 0,0-3 0,0-3 0,0 2 0,0-4 0,0 2 0,0-2 0,0-1 0,0 1 0,0-1 0,0 0 0,0 1 0,-2-1 0,2 0 0,0-2 0,2 0 0,2-2 0,1 0 0,-1 0 0,1 0 0,-1 0 0,-2 2 0,0 0 0,-2 3 0,0-1 0,0 1 0,0-1 0,0 1 0,0-1 0,0 0 0,0 3 0,0-2 0,0 2 0,0-2 0,0-1 0,0 1 0,0-1 0,0 0 0,0 1 0,0-1 0,0 0 0,2-1 0,0-2 0,0 1 0,0 1 0,-2 1 0,0 0 0,0 0 0,0 0 0,0 1 0,0-1 0,0 1 0,0-1 0,0 3 0,0 1 0,0-1 0,0 2 0,0-1 0,0 2 0,0-1 0,0-1 0,0-1 0,0-3 0,0 1 0,0-1 0,0 1 0,2-3 0,2-4 0,1 1 0,0-5 0,-1 3 0,-2 1 0,0 2 0,0 7 0,-2 0 0,0 5 0,0-4 0,0 1 0,2-4 0,-1 4 0,1-4 0,0 2 0,-2-2 0,4-1 0,-3 0 0,1 1 0,0-1 0,-2 1 0,2-1 0,0 3 0,-1-2 0,3 2 0,-4-3 0,4 1 0,-1-1 0,-1 1 0,2-3 0,-1 0 0,1-2 0,0 0 0,-1 2 0,-1 0 0,-2 3 0,0-1 0,0 0 0,0 1 0,0-1 0,0 0 0,0 3 0,0-2 0,0 5 0,0-5 0,0 1 0,0-1 0,0-1 0,0 1 0,1-3 0,2 0 0,1-2 0,0-2 0,1 0 0,2-3 0,-2 0 0,1 1 0,-1 1 0,-1 1 0,-1 4 0,-1 0 0,-2 3 0,0-1 0,0 1 0,0 1 0,0-1 0,0 5 0,0-3 0,0 3 0,0 0 0,0 0 0,0 0 0,0-1 0,0 1 0,0 0 0,0 0 0,0 0 0,0-3 0,0 0 0,0-2 0,0-1 0,0 1 0,2-3 0,0 0 0,2-2 0,0 0 0,0 0 0,1 2 0,-3 0 0,2 3 0,-2-1 0,1 3 0,1 0 0,-4 3 0,5 0 0,-5 0 0,2 0 0,-2 0 0,0-3 0,0 2 0,0-4 0,0 2 0,0-2 0,0-1 0,0 1 0,0-1 0,0 1 0,0-1 0,0 0 0,0 0 0,0 1 0,0-1 0,0 3 0,0-2 0,0 4 0,0-1 0,0-1 0,0 2 0,0-4 0,0 5 0,0-5 0,0 2 0,0-3 0,0 0 0,0 1 0,0-1 0,0-12 0,0 5 0,0-10 0,-1 11 0,0-2 0,-1 1 0,0 1 0,0 0 0,-2 2 0,-1 0 0,1-2 0,0 0 0,-1-3 0,1 1 0,1-1 0,-1 3 0,4-2 0,-2 1 0,2-1 0,0-1 0,0 1 0,0-3 0,0 2 0,0-7 0,0 4 0,0-5 0,0 0 0,0 2 0,0-1 0,0 2 0,0 2 0,0 1 0,0 3 0,-2 1 0,0 1 0,-2 2 0,-1 0 0,1 0 0,0 2 0,0 0 0,-1 3 0,3-1 0,-2 0 0,4 0 0,-4-2 0,3 2 0,-2-3 0,2 3 0,-3-2 0,2 0 0,0 2 0,-5-1 0,4 1 0,-4 1 0,1-3 0,0 2 0,-1-1 0,3-1 0,-1 0 0,1-2 0,1 2 0,7-10 0,-3 7 0,5-8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2:59.0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19:01:45.759"/>
    </inkml:context>
    <inkml:brush xml:id="br0">
      <inkml:brushProperty name="width" value="0.1" units="cm"/>
      <inkml:brushProperty name="height" value="0.1" units="cm"/>
      <inkml:brushProperty name="color" value="#B4C3DA"/>
      <inkml:brushProperty name="inkEffects" value="silver"/>
      <inkml:brushProperty name="anchorX" value="-94922.28906"/>
      <inkml:brushProperty name="anchorY" value="-127032.8125"/>
      <inkml:brushProperty name="scaleFactor" value="0.5"/>
    </inkml:brush>
  </inkml:definitions>
  <inkml:trace contextRef="#ctx0" brushRef="#br0">527 1415 24575,'0'-12'0,"0"1"0,0 4 0,0-3 0,0 3 0,0-6 0,0 3 0,0-3 0,0 3 0,0 0 0,0-3 0,0 3 0,-2-3 0,1 0 0,-3 5 0,4-4 0,-2 4 0,0-2 0,1 0 0,-1 3 0,2-2 0,0 3 0,-2-3 0,1 2 0,-1-1 0,2-1 0,0 1 0,-2 1 0,1 0 0,-1 0 0,2-1 0,0 1 0,0-3 0,-2 3 0,1-3 0,-3-3 0,3 3 0,-1-6 0,0 5 0,-1-1 0,0 2 0,-1 0 0,3 0 0,-3 0 0,3 0 0,-3 0 0,3 0 0,-3 0 0,3 0 0,-3 0 0,3 1 0,-3-1 0,1 0 0,0-3 0,-1 2 0,1-1 0,0-1 0,-1 2 0,3-1 0,-1 2 0,0 0 0,1 2 0,-1-1 0,0 4 0,1-5 0,-1 5 0,2-4 0,-2 1 0,2-2 0,-3 1 0,3-1 0,0 0 0,-2 0 0,2 0 0,-3 0 0,3 0 0,0-3 0,0 3 0,0-3 0,-2 0 0,1 0 0,-1-1 0,2-1 0,0 1 0,0-2 0,0 0 0,0 2 0,0 2 0,0 2 0,0 0 0,0 2 0,0 1 0,0 3 0,0-1 0,0 1 0,0-1 0,0 1 0,0-1 0,0-2 0,0 2 0,-2-4 0,1 1 0,-1-2 0,0 0 0,1 1 0,-1-1 0,0 0 0,1 0 0,-1 2 0,2-1 0,0 1 0,-2 1 0,1 0 0,-1 0 0,2 2 0,0-2 0,0 2 0,-2 3 0,0 0 0,-2 8 0,2-3 0,-2 5 0,3-4 0,0 0 0,1 0 0,0 0 0,0 0 0,2-1 0,-2 0 0,4-2 0,-4 2 0,4-2 0,-3 3 0,3-2 0,-2 3 0,3-1 0,-1 1 0,1-1 0,-1 1 0,1-1 0,1 1 0,0-1 0,0 1 0,-1-1 0,0 3 0,-1-2 0,-1 2 0,1-3 0,-4 1 0,2-1 0,-2 3 0,0-2 0,0 5 0,0-5 0,0 4 0,0-2 0,0 3 0,0-2 0,0 1 0,-2-4 0,0 2 0,-1-3 0,1 1 0,2-1 0,4-2 0,5 0 0,4-2 0,3 3 0,-2-3 0,-4 5 0,-3-3 0,-3 3 0,-1-1 0,-1 0 0,-2 1 0,0-1 0,0 1 0,-2-3 0,-1 0 0,1 0 0,0 0 0,-2 3 0,2-1 0,-4 1 0,3 2 0,-1-2 0,-1 2 0,3-3 0,-2 1 0,3-1 0,-1 0 0,2 1 0,2-3 0,0 0 0,3 0 0,-1 0 0,-2 2 0,0 1 0,-2 1 0,0 5 0,0 2 0,0 3 0,0 1 0,0-4 0,0 2 0,0-4 0,0-1 0,0-3 0,0-2 0,0-1 0,0 0 0,0 1 0,2-3 0,0 2 0,3-3 0,-1 1 0,1 0 0,-3 0 0,0 3 0,-2-1 0,0 0 0,0 1 0,0-1 0,0 1 0,0-1 0,0 1 0,0-1 0,0 3 0,-2-2 0,2 2 0,-2-3 0,2 1 0,0-1 0,0 1 0,1-1 0,0 0 0,1 0 0,-2 1 0,0 2 0,0 3 0,-3 3 0,-6 8 0,0-4 0,-6 6 0,4-6 0,2 3 0,1-7 0,3 0 0,2-3 0,1-3 0,2 3 0,0-5 0,0 1 0,0-1 0,0-1 0,0 1 0,0 2 0,0-2 0,0 2 0,0-3 0,0 3 0,0-2 0,0 7 0,0-4 0,-2 5 0,-1-3 0,0 0 0,-1-3 0,1 5 0,0-4 0,-1 5 0,3 0 0,-1-3 0,2 3 0,0-6 0,0 3 0,0-5 0,0 1 0,0-1 0,0-1 0,2-1 0,-2 1 0,2-2 0,-2 2 0,0 1 0,0-1 0,2 0 0,0-1 0,3 1 0,-1-4 0,1 2 0,-1-2 0,-5-8 0,2 4 0,-5-10 0,4 9 0,0-4 0,0 4 0,0-5 0,0 5 0,0-4 0,0 4 0,0-4 0,0 3 0,0-3 0,0 4 0,-2-4 0,-1 4 0,-2 0 0,1 1 0,-1 3 0,1-3 0,-1 4 0,1-2 0,0 2 0,1-2 0,1-1 0,2-1 0,0-3 0,0 0 0,0-3 0,0 0 0,0-3 0,0 2 0,0-4 0,0 7 0,0-4 0,0 4 0,0 0 0,-4 2 0,-1 1 0,-7 2 0,1-1 0,-5 3 0,6-3 0,-3 3 0,3-1 0,3 0 0,0 2 0,2-2 0,3 0 0,0-1 0,2-2 0,0 1 0,0-1 0,0-1 0,0-2 0,0-2 0,0 0 0,0 3 0,0 0 0,0 2 0,-2 3 0,-6 0 0,0 2 0,-5 0 0,3 0 0,3 0 0,0 0 0,2 0 0,1 0 0,-3 0 0,0 0 0,-3 0 0,0 2 0,0 1 0,3-1 0,0 1 0,6-3 0,1 3 0,3 0 0,-1 3 0,-2-1 0,0-1 0,0 0 0,2-2 0,0 2 0,3-3 0,-1 3 0,1-2 0,-1 1 0,0 1 0,1-4 0,-3 4 0,0-2 0,-2 3 0,2-3 0,0 2 0,3-4 0,1 2 0,2 0 0,2-1 0,-3 3 0,3-4 0,-5 2 0,1 0 0,-1-1 0,-4 1 0,-4-9 0,0 1 0,-1-6 0,4 2 0,0-2 0,0-2 0,0 1 0,0 0 0,0 3 0,0 0 0,0 3 0,0-3 0,0 5 0,0-2 0,0 3 0,0-1 0,0 1 0,0 0 0,0-3 0,0 1 0,0-3 0,0 2 0,0-6 0,0 2 0,0-1 0,0 2 0,0 0 0,0 0 0,0 0 0,0 0 0,0 0 0,0 0 0,0 0 0,0 0 0,0-3 0,0 3 0,0-3 0,0 3 0,0 3 0,0 0 0,0 2 0,-2 3 0,0 0 0,-2 4 0,-1-2 0,1 2 0,0-2 0,0 0 0,-6 0 0,-4 3 0,-7 0 0,-2 3 0,-4 0 0,-2 0 0,1 0 0,4 0 0,4-1 0,9-2 0,2 0 0,8-3 0,9-9 0,-2 7 0,7-8 0,-7 7 0,2-2 0,2 0 0,0 0 0,-1 0 0,1 0 0,0 0 0,-2 3 0,-2-1 0,-1 3 0,-1 0 0,1 0 0,-3 2 0,0 1 0,-2 1 0,0 0 0,0 1 0,0-1 0,0 1 0,0-1 0,0 1 0,0-1 0,0 1 0,0-1 0,0 0 0,2-1 0,1-2 0,1-1 0,-1 2 0,1-1 0,-4 3 0,2-2 0,-2 2 0,0 1 0,0-1 0,0 0 0,0 3 0,0 1 0,-2 2 0,-1-1 0,-2 4 0,0-5 0,0 4 0,2-7 0,1 2 0,2-2 0,0-5 0,-8 4 0,4-3 0,-7 3 0,7 1 0,1-6 0,8-5 0,1-1 0,5-2 0,-1 4 0,-2 2 0,-1 1 0,-5 3 0,-4 4 0,-3 0 0,0 1 0,-2-1 0,5-1 0,-1 1 0,-3-3 0,4 0 0,-4-2 0,3-2 0,1-2 0,2-1 0,0-4 0,0 4 0,0-5 0,0 3 0,0-1 0,0-1 0,0 4 0,0-2 0,0 3 0,0 0 0,2-1 0,1-2 0,1 2 0,1-2 0,0 5 0,-3-2 0,0 1 0,0 1 0,-2-2 0,4 4 0,-3-4 0,3 2 0,-4-3 0,2 1 0,-2 0 0,0-1 0,0 1 0,0-1 0,0-2 0,0 2 0,0-2 0,0 3 0,0-1 0,0 1 0,0-1 0,0 1 0,2 0 0,3-1 0,2 0 0,3 0 0,3-2 0,0-2 0,3 1 0,-2-2 0,1 2 0,-7 0 0,2 1 0,-6 2 0,-7 3 0,-4 0 0,-11 2 0,1 0 0,1 2 0,3-2 0,3 3 0,2-3 0,2 0 0,-7 0 0,1 0 0,-11 0 0,3 0 0,-4 0 0,4 0 0,0 0 0,7 0 0,3 0 0,3 0 0,4-2 0,1-1 0,2-1 0,0 0 0,0-1 0,2 1 0,1-1 0,1 1 0,1-1 0,-1 0 0,0 1 0,-1-1 0,1 3 0,-4-2 0,-3 4 0,1-4 0,-4 1 0,6-3 0,0-2 0,2-2 0,1 0 0,4 0 0,-1 3 0,0 0 0,-1 2 0,-1 1 0,-1 0 0,-3 1 0,0-1 0,-2 2 0,2-2 0,0-1 0,0-2 0,0 0 0,2-3 0,1 0 0,1 2 0,-1 1 0,-1 3 0,-4 1 0,-3 1 0,0 2 0,-2 0 0,3 0 0,2-1 0,0-2 0,2-4 0,0 2 0,2-4 0,0 4 0,1-2 0,-1 3 0,-2-1 0,-2 3 0,-5 0 0,-2 2 0,-3 0 0,4 0 0,1 0 0,5-2 0,0-1 0,4-1 0,0 0 0,3-3 0,0-1 0,-1-2 0,-1 3 0,-1-5 0,-2 3 0,0-3 0,0 2 0,0 0 0,0 0 0,-2 2 0,-3 1 0,0 3 0,-4-1 0,4 0 0,0 0 0,3 1 0,2 0 0,0-1 0,0-2 0,0-3 0,8-4 0,-1-3 0,10-4 0,-5 4 0,0-4 0,-4 5 0,-3 3 0,-2 2 0,-1 4 0,-2 3 0,0-1 0,-2 3 0,0 0 0,-4 2 0,1 0 0,-1 0 0,2 0 0,1 2 0,1 0 0,2 2 0,0 0 0,0 0 0,0 1 0,0-1 0,0 0 0,0 1 0,0 2 0,0 0 0,0 6 0,0 0 0,0 3 0,-2-2 0,1-2 0,-1-4 0,2 1 0,0-4 0,0 2 0,2-5 0,0 0 0,1 0 0,-2 1 0,-1 1 0,0 0 0,0 0 0,0 1 0,0-1 0,0 1 0,0-1 0,0 1 0,0-1 0,2 1 0,1-1 0,-1 1 0,2-3 0,-3 2 0,1-2 0,-2 3 0,0-1 0,0 1 0,0-1 0,0 1 0,-2 2 0,-1-2 0,0 4 0,-1-4 0,4 2 0,-2-3 0,5-1 0,0-1 0,3-2 0,-1 0 0,-1 0 0,1 0 0,-3 2 0,0 0 0,-2 2 0,0 1 0,0-1 0,0 0 0,0 1 0,0-1 0,0 1 0,0-1 0,0 1 0,0-1 0,0 0 0,0 0 0,0 1 0,0-1 0,0 1 0,0-1 0,2-1 0,3-1 0,3-2 0,-1 0 0,0 0 0,-5 2 0,0 0 0,-2 2 0,0 1 0,0-1 0,0 1 0,0-1 0,0 0 0,2-1 0,1-2 0,1-1 0,0 0 0,1 0 0,-1 0 0,-1 2 0,-1 1 0,-2 1 0,0 0 0,0 1 0,0 2 0,0-2 0,0 2 0,2-3 0,0 1 0,3-1 0,-1-2 0,0 0 0,1 0 0,-1-1 0,1 1 0,-3 0 0,0 0 0,-2 2 0,0 1 0,0-1 0,0 0 0,0 1 0,0-1 0,0 0 0,0 1 0,0-1 0,0 0 0,0 0 0,0 0 0,0 0 0,-2-1 0,2-11 0,-2 6 0,2-7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2:59.0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2:59.0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4:00.2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4:00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613 0 24575,'0'9'0,"-2"0"0,1-4 0,-5 5 0,6-4 0,-6 3 0,5-3 0,-4 3 0,1-2 0,1 2 0,-3-3 0,6 0 0,-6 3 0,5-2 0,-4 2 0,1-3 0,-1 0 0,1 3 0,-1-3 0,2 3 0,-4 0 0,4-2 0,-3 2 0,3-3 0,0 0 0,-3 0 0,6 0 0,-6 0 0,6 0 0,-6 0 0,3-1 0,0 1 0,-2 0 0,1 0 0,-2 0 0,0 0 0,0-1 0,0 1 0,0 0 0,0 0 0,3 0 0,-2 0 0,1 0 0,-2 0 0,1-3 0,1 2 0,-1-4 0,5 4 0,-3-2 0,3 3 0,-2-1 0,-4-1 0,0-2 0,-1-2 0,1 0 0,0 0 0,1-3 0,-1 3 0,0-3 0,0 3 0,0-3 0,0 3 0,1-3 0,-1 0 0,0 0 0,0 0 0,0 0 0,0 1 0,-2-2 0,1 1 0,-2-2 0,4 4 0,-1-4 0,0 4 0,0-2 0,2 1 0,-1 1 0,2-4 0,-3 4 0,0-4 0,0 2 0,0-1 0,0-1 0,0 4 0,0-4 0,0 2 0,0 0 0,0-3 0,1 3 0,-1-3 0,0 0 0,0 3 0,0-2 0,0 4 0,3-4 0,-2 5 0,2-6 0,-3 3 0,0 0 0,0 0 0,3 1 0,-3 1 0,3-2 0,-3 3 0,0-2 0,0 1 0,0-2 0,3 1 0,-3 1 0,3-2 0,-3 1 0,0 1 0,0-4 0,1 4 0,-1-2 0,0 3 0,0-2 0,0 1 0,0-4 0,0 4 0,0-2 0,3 1 0,-3 1 0,3-4 0,-3 4 0,3-4 0,3 5 0,3-3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6T07:44:22.5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1954 24575,'0'-25'0,"0"8"0,0-15 0,0 8 0,0-18 0,0-18 0,0-3 0,0-7 0,0-5 0,0 3 0,0-16 0,0 8 0,0 3 0,0 16 0,0 9 0,0 10 0,-10 7 0,7 0 0,-7 6 0,10-4 0,0 10 0,0-4 0,0 5 0,0-5 0,0 4 0,0-4 0,0 5 0,0-5 0,0 4 0,0-10 0,0 4 0,0 0 0,0-5 0,0 6 0,5-1 0,-4-5 0,4 5 0,-5 0 0,4 2 0,-3 6 0,4-1 0,-5-5 0,5 4 0,-4-4 0,4 5 0,0 1 0,0-5 0,1 9 0,2-2 0,-7 9 0,8 1 0,-3-6 0,4 4 0,0-4 0,-1 9 0,6-7 0,1 5 0,6-7 0,5 4 0,2 5 0,6-5 0,7 4 0,-5-5 0,12 0 0,-3 0 0,-1 6 0,-7 1 0,-16 5 0,-2-5 0,-9 4 0,4-4 0,-6 5 0,0 0 0,0 0 0,1 4 0,-1 2 0,6 4 0,-5-1 0,16 2 0,-8-1 0,9 1 0,-10 0 0,3-1 0,-4 0 0,0 0 0,-1 0 0,-6-4 0,1 2 0,0-3 0,-1 5 0,1 0 0,5 0 0,-4-1 0,3 1 0,-4 5 0,5-4 0,-3 9 0,3-8 0,-4 8 0,-2-10 0,2 5 0,-2-5 0,1-1 0,-1 1 0,1-1 0,-5 1 0,4 0 0,-8-1 0,3 1 0,-4-1 0,4 0 0,-3 0 0,3 0 0,-4 0 0,5 1 0,-4-1 0,7 1 0,-7 0 0,4-1 0,-1 0 0,-3 0 0,3 0 0,-4 0 0,0 0 0,0 6 0,5-4 0,-4 4 0,3-6 0,0 1 0,-3-1 0,3 1 0,1-5 0,0-1 0,0-4 0,-1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7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2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0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7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2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68BE-AEA4-AD4E-B2C4-5CC4848759C3}" type="datetimeFigureOut">
              <a:rPr lang="en-US" smtClean="0"/>
              <a:t>8/3/22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CF83D-2508-F646-8196-0A5C402C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MSI%20586%20Project%20201410%20rev4.doc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21" Type="http://schemas.openxmlformats.org/officeDocument/2006/relationships/customXml" Target="../ink/ink17.xml"/><Relationship Id="rId34" Type="http://schemas.openxmlformats.org/officeDocument/2006/relationships/image" Target="../media/image12.png"/><Relationship Id="rId42" Type="http://schemas.openxmlformats.org/officeDocument/2006/relationships/customXml" Target="../ink/ink28.xml"/><Relationship Id="rId47" Type="http://schemas.openxmlformats.org/officeDocument/2006/relationships/image" Target="../media/image18.png"/><Relationship Id="rId50" Type="http://schemas.openxmlformats.org/officeDocument/2006/relationships/customXml" Target="../ink/ink32.xml"/><Relationship Id="rId55" Type="http://schemas.openxmlformats.org/officeDocument/2006/relationships/image" Target="../media/image22.png"/><Relationship Id="rId6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6" Type="http://schemas.openxmlformats.org/officeDocument/2006/relationships/customXml" Target="../ink/ink12.xml"/><Relationship Id="rId29" Type="http://schemas.openxmlformats.org/officeDocument/2006/relationships/customXml" Target="../ink/ink21.xml"/><Relationship Id="rId11" Type="http://schemas.openxmlformats.org/officeDocument/2006/relationships/customXml" Target="../ink/ink7.xml"/><Relationship Id="rId24" Type="http://schemas.openxmlformats.org/officeDocument/2006/relationships/image" Target="../media/image7.png"/><Relationship Id="rId32" Type="http://schemas.openxmlformats.org/officeDocument/2006/relationships/image" Target="../media/image11.png"/><Relationship Id="rId37" Type="http://schemas.openxmlformats.org/officeDocument/2006/relationships/customXml" Target="../ink/ink25.xml"/><Relationship Id="rId40" Type="http://schemas.openxmlformats.org/officeDocument/2006/relationships/customXml" Target="../ink/ink27.xml"/><Relationship Id="rId45" Type="http://schemas.openxmlformats.org/officeDocument/2006/relationships/image" Target="../media/image17.png"/><Relationship Id="rId53" Type="http://schemas.openxmlformats.org/officeDocument/2006/relationships/image" Target="../media/image21.png"/><Relationship Id="rId58" Type="http://schemas.openxmlformats.org/officeDocument/2006/relationships/customXml" Target="../ink/ink36.xml"/><Relationship Id="rId66" Type="http://schemas.openxmlformats.org/officeDocument/2006/relationships/customXml" Target="../ink/ink40.xml"/><Relationship Id="rId5" Type="http://schemas.openxmlformats.org/officeDocument/2006/relationships/image" Target="../media/image4.png"/><Relationship Id="rId61" Type="http://schemas.openxmlformats.org/officeDocument/2006/relationships/image" Target="../media/image25.png"/><Relationship Id="rId19" Type="http://schemas.openxmlformats.org/officeDocument/2006/relationships/customXml" Target="../ink/ink15.xml"/><Relationship Id="rId14" Type="http://schemas.openxmlformats.org/officeDocument/2006/relationships/customXml" Target="../ink/ink10.xml"/><Relationship Id="rId22" Type="http://schemas.openxmlformats.org/officeDocument/2006/relationships/image" Target="../media/image6.png"/><Relationship Id="rId27" Type="http://schemas.openxmlformats.org/officeDocument/2006/relationships/customXml" Target="../ink/ink20.xml"/><Relationship Id="rId30" Type="http://schemas.openxmlformats.org/officeDocument/2006/relationships/image" Target="../media/image10.png"/><Relationship Id="rId35" Type="http://schemas.openxmlformats.org/officeDocument/2006/relationships/customXml" Target="../ink/ink24.xml"/><Relationship Id="rId43" Type="http://schemas.openxmlformats.org/officeDocument/2006/relationships/image" Target="../media/image16.png"/><Relationship Id="rId48" Type="http://schemas.openxmlformats.org/officeDocument/2006/relationships/customXml" Target="../ink/ink31.xml"/><Relationship Id="rId56" Type="http://schemas.openxmlformats.org/officeDocument/2006/relationships/customXml" Target="../ink/ink35.xml"/><Relationship Id="rId64" Type="http://schemas.openxmlformats.org/officeDocument/2006/relationships/customXml" Target="../ink/ink39.xml"/><Relationship Id="rId8" Type="http://schemas.openxmlformats.org/officeDocument/2006/relationships/customXml" Target="../ink/ink4.xml"/><Relationship Id="rId51" Type="http://schemas.openxmlformats.org/officeDocument/2006/relationships/image" Target="../media/image20.png"/><Relationship Id="rId3" Type="http://schemas.openxmlformats.org/officeDocument/2006/relationships/image" Target="../media/image3.png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customXml" Target="../ink/ink19.xml"/><Relationship Id="rId33" Type="http://schemas.openxmlformats.org/officeDocument/2006/relationships/customXml" Target="../ink/ink23.xml"/><Relationship Id="rId38" Type="http://schemas.openxmlformats.org/officeDocument/2006/relationships/image" Target="../media/image14.png"/><Relationship Id="rId46" Type="http://schemas.openxmlformats.org/officeDocument/2006/relationships/customXml" Target="../ink/ink30.xml"/><Relationship Id="rId59" Type="http://schemas.openxmlformats.org/officeDocument/2006/relationships/image" Target="../media/image24.png"/><Relationship Id="rId67" Type="http://schemas.openxmlformats.org/officeDocument/2006/relationships/image" Target="../media/image28.png"/><Relationship Id="rId20" Type="http://schemas.openxmlformats.org/officeDocument/2006/relationships/customXml" Target="../ink/ink16.xml"/><Relationship Id="rId41" Type="http://schemas.openxmlformats.org/officeDocument/2006/relationships/image" Target="../media/image15.png"/><Relationship Id="rId54" Type="http://schemas.openxmlformats.org/officeDocument/2006/relationships/customXml" Target="../ink/ink34.xml"/><Relationship Id="rId6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customXml" Target="../ink/ink11.xml"/><Relationship Id="rId23" Type="http://schemas.openxmlformats.org/officeDocument/2006/relationships/customXml" Target="../ink/ink18.xml"/><Relationship Id="rId28" Type="http://schemas.openxmlformats.org/officeDocument/2006/relationships/image" Target="../media/image9.png"/><Relationship Id="rId36" Type="http://schemas.openxmlformats.org/officeDocument/2006/relationships/image" Target="../media/image13.png"/><Relationship Id="rId49" Type="http://schemas.openxmlformats.org/officeDocument/2006/relationships/image" Target="../media/image19.png"/><Relationship Id="rId57" Type="http://schemas.openxmlformats.org/officeDocument/2006/relationships/image" Target="../media/image23.png"/><Relationship Id="rId10" Type="http://schemas.openxmlformats.org/officeDocument/2006/relationships/customXml" Target="../ink/ink6.xml"/><Relationship Id="rId31" Type="http://schemas.openxmlformats.org/officeDocument/2006/relationships/customXml" Target="../ink/ink22.xml"/><Relationship Id="rId44" Type="http://schemas.openxmlformats.org/officeDocument/2006/relationships/customXml" Target="../ink/ink29.xml"/><Relationship Id="rId52" Type="http://schemas.openxmlformats.org/officeDocument/2006/relationships/customXml" Target="../ink/ink33.xml"/><Relationship Id="rId60" Type="http://schemas.openxmlformats.org/officeDocument/2006/relationships/customXml" Target="../ink/ink37.xml"/><Relationship Id="rId65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customXml" Target="../ink/ink5.xml"/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39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nestone.academy/runestone/books/published/thinkcspy/PythonTurtle/toctree.html" TargetMode="External"/><Relationship Id="rId3" Type="http://schemas.openxmlformats.org/officeDocument/2006/relationships/slide" Target="slide5.xml"/><Relationship Id="rId7" Type="http://schemas.openxmlformats.org/officeDocument/2006/relationships/hyperlink" Target="Week%203%20Input-Output%20and%20Conversions.pdf" TargetMode="External"/><Relationship Id="rId2" Type="http://schemas.openxmlformats.org/officeDocument/2006/relationships/hyperlink" Target="Python%201%20write%20any%20program%20v2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hyperlink" Target="wk4_pyDraw_Assignment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01410%20MiniPortal/b%20MiniPortal%20Group%20Lab%20Report%20S2014.doc" TargetMode="External"/><Relationship Id="rId2" Type="http://schemas.openxmlformats.org/officeDocument/2006/relationships/hyperlink" Target="201410%20MiniPortal/a%20MiniPortal%20Procedure%20S2014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624A-C104-934D-AA8E-25AAC3E6A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Scaffolded Learning Ideas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27281-780B-0E45-B3F1-CD7505FD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315356"/>
          </a:xfrm>
        </p:spPr>
        <p:txBody>
          <a:bodyPr>
            <a:normAutofit/>
          </a:bodyPr>
          <a:lstStyle/>
          <a:p>
            <a:r>
              <a:rPr lang="en-US" dirty="0"/>
              <a:t>Stephanie E. August</a:t>
            </a:r>
          </a:p>
          <a:p>
            <a:r>
              <a:rPr lang="en-US" dirty="0"/>
              <a:t>Cal State LA ECST Teaching and Learning Seminar</a:t>
            </a:r>
          </a:p>
          <a:p>
            <a:r>
              <a:rPr lang="en-US" dirty="0"/>
              <a:t>February 26, 2021</a:t>
            </a:r>
          </a:p>
        </p:txBody>
      </p:sp>
    </p:spTree>
    <p:extLst>
      <p:ext uri="{BB962C8B-B14F-4D97-AF65-F5344CB8AC3E}">
        <p14:creationId xmlns:p14="http://schemas.microsoft.com/office/powerpoint/2010/main" val="254704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6DA22F-AF7A-1448-9428-7F63C6FC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Database project</a:t>
            </a:r>
            <a:r>
              <a:rPr lang="en-US" dirty="0"/>
              <a:t>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655B5-C02C-3C45-859D-6820300F6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9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DF81-88BB-E148-BC51-AD65380D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7485"/>
            <a:ext cx="8610600" cy="1293028"/>
          </a:xfrm>
        </p:spPr>
        <p:txBody>
          <a:bodyPr/>
          <a:lstStyle/>
          <a:p>
            <a:r>
              <a:rPr lang="en-US" dirty="0"/>
              <a:t>Database project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1F120-95B2-734E-A7DD-ADE0EAAD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991" y="1436915"/>
            <a:ext cx="6439395" cy="48648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Describe the enterprise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Define the environment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Develop semantic data model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Define the database and formulate queries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Consider database integrity and security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Implement the database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Complete peer reviews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Demo database build, load, queries for instructor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Reflect: Lessons learned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Complete report and files containing design, tables, queries, traces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59DD48A-E0C2-A848-AF3E-A68D7E2E01FE}"/>
              </a:ext>
            </a:extLst>
          </p:cNvPr>
          <p:cNvSpPr txBox="1">
            <a:spLocks/>
          </p:cNvSpPr>
          <p:nvPr/>
        </p:nvSpPr>
        <p:spPr>
          <a:xfrm>
            <a:off x="630830" y="1434038"/>
            <a:ext cx="6439395" cy="486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Evolution of DBMS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Relational model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Relational operations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Entity-relationship diagrams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Data Manipulation Language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Data Definition Language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Data Control Language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Functional dependencies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Normalization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92D050"/>
                </a:solidFill>
              </a:rPr>
              <a:t>Integrity &amp; Security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Query processing &amp; optimization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Recovery, transaction </a:t>
            </a:r>
            <a:r>
              <a:rPr lang="en-US" dirty="0" err="1"/>
              <a:t>mgmt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439C95-61D2-FF4E-A8DF-6D18780564FF}"/>
              </a:ext>
            </a:extLst>
          </p:cNvPr>
          <p:cNvSpPr/>
          <p:nvPr/>
        </p:nvSpPr>
        <p:spPr>
          <a:xfrm>
            <a:off x="938151" y="287412"/>
            <a:ext cx="106521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b="1" u="sng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b="1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	</a:t>
            </a:r>
            <a:endParaRPr lang="en-US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Describe the enterprise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List queries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the environment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Modeling</a:t>
            </a:r>
            <a:endParaRPr lang="en-US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Input and report forms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Assumptions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User-oriented data dictionary	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ERD-to-Table mapping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i="1" u="sng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 review	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Cross-reference table	 	</a:t>
            </a:r>
            <a:endParaRPr lang="en-US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logical and conceptual models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Reverse engineering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Entity-relationship diagram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Conceptual model (table designs)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i="1" u="sng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 review</a:t>
            </a:r>
            <a:r>
              <a:rPr lang="en-US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and Attribute dictionaries	</a:t>
            </a:r>
            <a:r>
              <a:rPr lang="en-US" i="1" u="sng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Functional dependencies</a:t>
            </a:r>
            <a:r>
              <a:rPr lang="en-US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en-US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the database and formulate queries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Data definition statements (DDL)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Implementation of 10 queries in SQL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Design limitations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#5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database integrity and security</a:t>
            </a:r>
            <a:r>
              <a:rPr lang="en-US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i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Normalization</a:t>
            </a:r>
            <a:endParaRPr lang="en-US" i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i="1" u="sng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Peer review</a:t>
            </a:r>
            <a:r>
              <a:rPr lang="en-US" i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#6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the database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	 	Add the data and test the queries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Lessons learned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9675" marR="0" indent="-1138238">
              <a:spcBef>
                <a:spcPts val="0"/>
              </a:spcBef>
              <a:spcAft>
                <a:spcPts val="0"/>
              </a:spcAft>
              <a:tabLst>
                <a:tab pos="584200" algn="l"/>
                <a:tab pos="1185863" algn="l"/>
                <a:tab pos="6337300" algn="l"/>
                <a:tab pos="10056813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Completed notebook, upload or medium containing design, tables, queries, traces - everything needed to build, run, and test the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2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95B54-CF00-244F-8F79-9FB744F2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71" y="402044"/>
            <a:ext cx="8610600" cy="1293028"/>
          </a:xfrm>
        </p:spPr>
        <p:txBody>
          <a:bodyPr/>
          <a:lstStyle/>
          <a:p>
            <a:r>
              <a:rPr lang="en-US" dirty="0"/>
              <a:t>Vygotsky’s Zone of Proximal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0C4FA2-1D26-7849-B90C-D901F501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5072"/>
            <a:ext cx="10820400" cy="4523613"/>
          </a:xfrm>
        </p:spPr>
        <p:txBody>
          <a:bodyPr>
            <a:normAutofit/>
          </a:bodyPr>
          <a:lstStyle/>
          <a:p>
            <a:r>
              <a:rPr lang="en-US" sz="2400" dirty="0"/>
              <a:t>The difference between what a learner can do without help and what the learner can achieve with guidance. </a:t>
            </a:r>
            <a:r>
              <a:rPr lang="en-US" sz="1200" dirty="0"/>
              <a:t>[1]</a:t>
            </a:r>
          </a:p>
          <a:p>
            <a:r>
              <a:rPr lang="en-US" sz="2400" dirty="0"/>
              <a:t>You can only learn that which you almost already know.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10BB9-4FBE-F74A-99D3-BD67E40074A0}"/>
              </a:ext>
            </a:extLst>
          </p:cNvPr>
          <p:cNvSpPr/>
          <p:nvPr/>
        </p:nvSpPr>
        <p:spPr>
          <a:xfrm>
            <a:off x="863403" y="5728450"/>
            <a:ext cx="1264023" cy="490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F2466-33DB-0A4F-95B8-49B8114F3FCF}"/>
              </a:ext>
            </a:extLst>
          </p:cNvPr>
          <p:cNvSpPr/>
          <p:nvPr/>
        </p:nvSpPr>
        <p:spPr>
          <a:xfrm>
            <a:off x="3857192" y="3536575"/>
            <a:ext cx="1264023" cy="2659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EBEDC69-EB93-1945-AF69-44EA473F0D6E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1667904" y="3203917"/>
            <a:ext cx="2352045" cy="2697023"/>
          </a:xfrm>
          <a:prstGeom prst="curvedConnector2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A5D062-3E4E-3442-AB38-D8CABD1FF7BB}"/>
                  </a:ext>
                </a:extLst>
              </p14:cNvPr>
              <p14:cNvContentPartPr/>
              <p14:nvPr/>
            </p14:nvContentPartPr>
            <p14:xfrm>
              <a:off x="7913118" y="4939687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A5D062-3E4E-3442-AB38-D8CABD1FF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5118" y="4922047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324F39C-7EDE-6E46-A792-57279E17358A}"/>
              </a:ext>
            </a:extLst>
          </p:cNvPr>
          <p:cNvGrpSpPr/>
          <p:nvPr/>
        </p:nvGrpSpPr>
        <p:grpSpPr>
          <a:xfrm>
            <a:off x="8094558" y="4198957"/>
            <a:ext cx="468710" cy="704088"/>
            <a:chOff x="8094558" y="4198957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97173AA-9EF1-F049-A494-1D187C57243B}"/>
                    </a:ext>
                  </a:extLst>
                </p14:cNvPr>
                <p14:cNvContentPartPr/>
                <p14:nvPr/>
              </p14:nvContentPartPr>
              <p14:xfrm>
                <a:off x="8094558" y="4198957"/>
                <a:ext cx="396360" cy="704088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97173AA-9EF1-F049-A494-1D187C5724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6918" y="4180950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0FA172-90EE-774A-A20F-A99C8B872EDC}"/>
                    </a:ext>
                  </a:extLst>
                </p14:cNvPr>
                <p14:cNvContentPartPr/>
                <p14:nvPr/>
              </p14:nvContentPartPr>
              <p14:xfrm>
                <a:off x="8342228" y="4311400"/>
                <a:ext cx="221040" cy="12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0FA172-90EE-774A-A20F-A99C8B872E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4228" y="4293400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168F8B2-F8C7-054F-BEAE-1BDBC83DF4CE}"/>
                  </a:ext>
                </a:extLst>
              </p14:cNvPr>
              <p14:cNvContentPartPr/>
              <p14:nvPr/>
            </p14:nvContentPartPr>
            <p14:xfrm>
              <a:off x="8526841" y="46142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168F8B2-F8C7-054F-BEAE-1BDBC83DF4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8841" y="459665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7FBE2A83-7F9D-A24C-8AEB-1807AC432D62}"/>
              </a:ext>
            </a:extLst>
          </p:cNvPr>
          <p:cNvGrpSpPr/>
          <p:nvPr/>
        </p:nvGrpSpPr>
        <p:grpSpPr>
          <a:xfrm>
            <a:off x="8708281" y="3832374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644DB4-C8D8-404A-8845-E77E368B6385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644DB4-C8D8-404A-8845-E77E368B63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68B0B7B-9681-3A40-9371-BED98DAF9B85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68B0B7B-9681-3A40-9371-BED98DAF9B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D15162-8254-824F-93F4-7E02BB80AC3D}"/>
              </a:ext>
            </a:extLst>
          </p:cNvPr>
          <p:cNvGrpSpPr/>
          <p:nvPr/>
        </p:nvGrpSpPr>
        <p:grpSpPr>
          <a:xfrm>
            <a:off x="9289050" y="3539933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BDBA3A-6AFE-D04D-9547-3D572B0D1262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BDBA3A-6AFE-D04D-9547-3D572B0D12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F0EA3B8-3788-C84B-BFA1-5D0DACA685CC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F0EA3B8-3788-C84B-BFA1-5D0DACA685C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D97779-783E-0342-A831-392B94FD6C1F}"/>
              </a:ext>
            </a:extLst>
          </p:cNvPr>
          <p:cNvGrpSpPr/>
          <p:nvPr/>
        </p:nvGrpSpPr>
        <p:grpSpPr>
          <a:xfrm>
            <a:off x="10026338" y="3263962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D1855C-4B71-4B4A-B1DD-1AAB4AF37FE0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D1855C-4B71-4B4A-B1DD-1AAB4AF37F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D9A7F6-EB19-C342-AF53-5DC3F8E9B804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D9A7F6-EB19-C342-AF53-5DC3F8E9B8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90678C2-9153-274F-B7CB-D34DD80FF3EA}"/>
              </a:ext>
            </a:extLst>
          </p:cNvPr>
          <p:cNvGrpSpPr/>
          <p:nvPr/>
        </p:nvGrpSpPr>
        <p:grpSpPr>
          <a:xfrm>
            <a:off x="6191619" y="5171025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9A3DB0-74CB-E04C-98ED-8AC42F263270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9A3DB0-74CB-E04C-98ED-8AC42F2632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450609-335B-7246-B3B7-A1A31B70A14A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450609-335B-7246-B3B7-A1A31B70A1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E69F43-0D15-B241-91E4-77FE6128FBB5}"/>
              </a:ext>
            </a:extLst>
          </p:cNvPr>
          <p:cNvGrpSpPr/>
          <p:nvPr/>
        </p:nvGrpSpPr>
        <p:grpSpPr>
          <a:xfrm>
            <a:off x="6772388" y="4928012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5A58FC0-07F7-0846-BEF8-9D25A6EAF8C5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5A58FC0-07F7-0846-BEF8-9D25A6EAF8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1DC2E2-404F-F544-8215-8B0230F49032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1DC2E2-404F-F544-8215-8B0230F490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EA3DC7-46D2-064D-B1F8-71241DAE7C6D}"/>
              </a:ext>
            </a:extLst>
          </p:cNvPr>
          <p:cNvGrpSpPr/>
          <p:nvPr/>
        </p:nvGrpSpPr>
        <p:grpSpPr>
          <a:xfrm>
            <a:off x="7509676" y="4652041"/>
            <a:ext cx="468710" cy="704088"/>
            <a:chOff x="8708281" y="3832374"/>
            <a:chExt cx="468710" cy="70408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09C0F8-A694-E945-8704-5EEEEFB2091F}"/>
                    </a:ext>
                  </a:extLst>
                </p14:cNvPr>
                <p14:cNvContentPartPr/>
                <p14:nvPr/>
              </p14:nvContentPartPr>
              <p14:xfrm>
                <a:off x="8708281" y="3832374"/>
                <a:ext cx="396360" cy="704088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09C0F8-A694-E945-8704-5EEEEFB209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90641" y="3814367"/>
                  <a:ext cx="432000" cy="739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F638BB-B577-BA4A-BA23-D356C97FC527}"/>
                    </a:ext>
                  </a:extLst>
                </p14:cNvPr>
                <p14:cNvContentPartPr/>
                <p14:nvPr/>
              </p14:nvContentPartPr>
              <p14:xfrm>
                <a:off x="8955951" y="3944817"/>
                <a:ext cx="221040" cy="12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F638BB-B577-BA4A-BA23-D356C97FC5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37951" y="3926817"/>
                  <a:ext cx="256680" cy="15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5C3BD6-DBA4-3A48-9531-8617208650CE}"/>
              </a:ext>
            </a:extLst>
          </p:cNvPr>
          <p:cNvSpPr/>
          <p:nvPr/>
        </p:nvSpPr>
        <p:spPr>
          <a:xfrm>
            <a:off x="5827062" y="5706041"/>
            <a:ext cx="1264023" cy="490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16F183-A611-514E-A023-11219EA5B59B}"/>
              </a:ext>
            </a:extLst>
          </p:cNvPr>
          <p:cNvSpPr/>
          <p:nvPr/>
        </p:nvSpPr>
        <p:spPr>
          <a:xfrm>
            <a:off x="6461475" y="5432615"/>
            <a:ext cx="1264023" cy="763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E419A-371E-0145-8D6E-D6E0268B4DD5}"/>
              </a:ext>
            </a:extLst>
          </p:cNvPr>
          <p:cNvSpPr/>
          <p:nvPr/>
        </p:nvSpPr>
        <p:spPr>
          <a:xfrm>
            <a:off x="7095888" y="5154709"/>
            <a:ext cx="1264023" cy="10415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66507-062B-4443-AA62-2C655CE3E0EC}"/>
              </a:ext>
            </a:extLst>
          </p:cNvPr>
          <p:cNvSpPr/>
          <p:nvPr/>
        </p:nvSpPr>
        <p:spPr>
          <a:xfrm>
            <a:off x="7730301" y="4930603"/>
            <a:ext cx="1264023" cy="1265673"/>
          </a:xfrm>
          <a:prstGeom prst="rect">
            <a:avLst/>
          </a:prstGeom>
          <a:solidFill>
            <a:srgbClr val="A9CB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23619-492A-0D41-94DB-03D1F7C966FC}"/>
              </a:ext>
            </a:extLst>
          </p:cNvPr>
          <p:cNvSpPr/>
          <p:nvPr/>
        </p:nvSpPr>
        <p:spPr>
          <a:xfrm>
            <a:off x="8364714" y="4437528"/>
            <a:ext cx="1264023" cy="1758747"/>
          </a:xfrm>
          <a:prstGeom prst="rect">
            <a:avLst/>
          </a:prstGeom>
          <a:solidFill>
            <a:srgbClr val="76AA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99BD4A-04F2-044F-9C7E-9D0F249EF35E}"/>
              </a:ext>
            </a:extLst>
          </p:cNvPr>
          <p:cNvSpPr/>
          <p:nvPr/>
        </p:nvSpPr>
        <p:spPr>
          <a:xfrm>
            <a:off x="8999127" y="4129083"/>
            <a:ext cx="1264023" cy="20671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158C03-CF65-524C-899D-CD06C2EAB79A}"/>
              </a:ext>
            </a:extLst>
          </p:cNvPr>
          <p:cNvSpPr/>
          <p:nvPr/>
        </p:nvSpPr>
        <p:spPr>
          <a:xfrm>
            <a:off x="9633540" y="3810006"/>
            <a:ext cx="1264023" cy="2386270"/>
          </a:xfrm>
          <a:prstGeom prst="rect">
            <a:avLst/>
          </a:prstGeom>
          <a:solidFill>
            <a:srgbClr val="4F76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49157-65D5-9D41-9BF5-E7A74114C847}"/>
              </a:ext>
            </a:extLst>
          </p:cNvPr>
          <p:cNvSpPr/>
          <p:nvPr/>
        </p:nvSpPr>
        <p:spPr>
          <a:xfrm>
            <a:off x="10266194" y="3536576"/>
            <a:ext cx="1264023" cy="26597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1C3BD1-079C-A545-AC91-072E40699668}"/>
              </a:ext>
            </a:extLst>
          </p:cNvPr>
          <p:cNvSpPr/>
          <p:nvPr/>
        </p:nvSpPr>
        <p:spPr>
          <a:xfrm>
            <a:off x="5876026" y="61610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[1] McLeod, S. A. (2019). What Is the zone of proximal development?. Simply psychology. https://</a:t>
            </a:r>
            <a:r>
              <a:rPr lang="en-US" sz="1200" dirty="0" err="1"/>
              <a:t>www.simplypsychology.org</a:t>
            </a:r>
            <a:r>
              <a:rPr lang="en-US" sz="1200" dirty="0"/>
              <a:t>/Zone-of-Proximal-</a:t>
            </a:r>
            <a:r>
              <a:rPr lang="en-US" sz="1200" dirty="0" err="1"/>
              <a:t>Development.html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4091CE-F358-8243-83A2-66866B45E274}"/>
                  </a:ext>
                </a:extLst>
              </p14:cNvPr>
              <p14:cNvContentPartPr/>
              <p14:nvPr/>
            </p14:nvContentPartPr>
            <p14:xfrm>
              <a:off x="2286571" y="5872069"/>
              <a:ext cx="362160" cy="3322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4091CE-F358-8243-83A2-66866B45E2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68931" y="5764069"/>
                <a:ext cx="3978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DD8CF60-03C1-4C48-A77D-38F5B6AC37B9}"/>
                  </a:ext>
                </a:extLst>
              </p14:cNvPr>
              <p14:cNvContentPartPr/>
              <p14:nvPr/>
            </p14:nvContentPartPr>
            <p14:xfrm>
              <a:off x="2563051" y="5642749"/>
              <a:ext cx="397800" cy="479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DD8CF60-03C1-4C48-A77D-38F5B6AC37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45051" y="5534749"/>
                <a:ext cx="43344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0318484-C401-6A40-B739-962EC6B5D59F}"/>
                  </a:ext>
                </a:extLst>
              </p14:cNvPr>
              <p14:cNvContentPartPr/>
              <p14:nvPr/>
            </p14:nvContentPartPr>
            <p14:xfrm>
              <a:off x="2942131" y="6021469"/>
              <a:ext cx="319680" cy="581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0318484-C401-6A40-B739-962EC6B5D5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24131" y="5913469"/>
                <a:ext cx="35532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B2548E7-E4CA-DD4C-81AA-9423BE35AF5E}"/>
                  </a:ext>
                </a:extLst>
              </p14:cNvPr>
              <p14:cNvContentPartPr/>
              <p14:nvPr/>
            </p14:nvContentPartPr>
            <p14:xfrm>
              <a:off x="3456211" y="5772349"/>
              <a:ext cx="425520" cy="837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B2548E7-E4CA-DD4C-81AA-9423BE35AF5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38571" y="5664709"/>
                <a:ext cx="46116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105EB28-3ABA-174B-9E73-BE558889C3F0}"/>
                  </a:ext>
                </a:extLst>
              </p14:cNvPr>
              <p14:cNvContentPartPr/>
              <p14:nvPr/>
            </p14:nvContentPartPr>
            <p14:xfrm>
              <a:off x="2739091" y="6813469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105EB28-3ABA-174B-9E73-BE558889C3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1451" y="67054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A16636C-2E29-CE4C-9053-606D5635BC0A}"/>
                  </a:ext>
                </a:extLst>
              </p14:cNvPr>
              <p14:cNvContentPartPr/>
              <p14:nvPr/>
            </p14:nvContentPartPr>
            <p14:xfrm>
              <a:off x="2472691" y="6064309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A16636C-2E29-CE4C-9053-606D5635BC0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55051" y="59566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94C33F1-AFA1-DD41-967B-34987FB4E951}"/>
                  </a:ext>
                </a:extLst>
              </p14:cNvPr>
              <p14:cNvContentPartPr/>
              <p14:nvPr/>
            </p14:nvContentPartPr>
            <p14:xfrm>
              <a:off x="4917811" y="889669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94C33F1-AFA1-DD41-967B-34987FB4E9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9811" y="7816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FF5A2F-4195-2247-A808-2FCC73AC853A}"/>
                  </a:ext>
                </a:extLst>
              </p14:cNvPr>
              <p14:cNvContentPartPr/>
              <p14:nvPr/>
            </p14:nvContentPartPr>
            <p14:xfrm>
              <a:off x="1218451" y="-1740131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FF5A2F-4195-2247-A808-2FCC73AC853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00451" y="-184777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3EFABF4-1443-7849-96DC-F8A431EF5101}"/>
                  </a:ext>
                </a:extLst>
              </p14:cNvPr>
              <p14:cNvContentPartPr/>
              <p14:nvPr/>
            </p14:nvContentPartPr>
            <p14:xfrm>
              <a:off x="-922469" y="-1235771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3EFABF4-1443-7849-96DC-F8A431EF51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940109" y="-134341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C2EA5A8-F431-FE48-8252-132176010307}"/>
                  </a:ext>
                </a:extLst>
              </p14:cNvPr>
              <p14:cNvContentPartPr/>
              <p14:nvPr/>
            </p14:nvContentPartPr>
            <p14:xfrm>
              <a:off x="-922469" y="-1235771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C2EA5A8-F431-FE48-8252-13217601030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940109" y="-134341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D6CAB6A-80F1-3F4F-8DC4-E5593FB10F07}"/>
                  </a:ext>
                </a:extLst>
              </p14:cNvPr>
              <p14:cNvContentPartPr/>
              <p14:nvPr/>
            </p14:nvContentPartPr>
            <p14:xfrm>
              <a:off x="-1023602" y="3157635"/>
              <a:ext cx="360" cy="4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D6CAB6A-80F1-3F4F-8DC4-E5593FB10F0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041242" y="3049635"/>
                <a:ext cx="360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C4735E-6E02-0A4E-85FE-98E1BBFA5417}"/>
                  </a:ext>
                </a:extLst>
              </p14:cNvPr>
              <p14:cNvContentPartPr/>
              <p14:nvPr/>
            </p14:nvContentPartPr>
            <p14:xfrm>
              <a:off x="2452768" y="6987017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C4735E-6E02-0A4E-85FE-98E1BBFA54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90128" y="6609377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76C7182-72CF-9042-A4D8-D577F099385A}"/>
                  </a:ext>
                </a:extLst>
              </p14:cNvPr>
              <p14:cNvContentPartPr/>
              <p14:nvPr/>
            </p14:nvContentPartPr>
            <p14:xfrm>
              <a:off x="2236768" y="5895857"/>
              <a:ext cx="344520" cy="298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76C7182-72CF-9042-A4D8-D577F099385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18768" y="5878217"/>
                <a:ext cx="3801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3938CF7-8499-A647-962B-2C7C9503899A}"/>
                  </a:ext>
                </a:extLst>
              </p14:cNvPr>
              <p14:cNvContentPartPr/>
              <p14:nvPr/>
            </p14:nvContentPartPr>
            <p14:xfrm>
              <a:off x="3451408" y="5778137"/>
              <a:ext cx="372600" cy="1055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3938CF7-8499-A647-962B-2C7C9503899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33408" y="5760137"/>
                <a:ext cx="408240" cy="10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460C23E-65E9-BA45-B2A5-83F428162178}"/>
                  </a:ext>
                </a:extLst>
              </p14:cNvPr>
              <p14:cNvContentPartPr/>
              <p14:nvPr/>
            </p14:nvContentPartPr>
            <p14:xfrm>
              <a:off x="2525488" y="5650337"/>
              <a:ext cx="391680" cy="5032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460C23E-65E9-BA45-B2A5-83F42816217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07848" y="5632697"/>
                <a:ext cx="4273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1EBDC49-92F3-D44B-8B6D-76E8324B4D53}"/>
                  </a:ext>
                </a:extLst>
              </p14:cNvPr>
              <p14:cNvContentPartPr/>
              <p14:nvPr/>
            </p14:nvContentPartPr>
            <p14:xfrm>
              <a:off x="3199408" y="6193937"/>
              <a:ext cx="279720" cy="6624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1EBDC49-92F3-D44B-8B6D-76E8324B4D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81768" y="6175937"/>
                <a:ext cx="31536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EC40462-6F35-5845-BF5A-713E4CB33164}"/>
                  </a:ext>
                </a:extLst>
              </p14:cNvPr>
              <p14:cNvContentPartPr/>
              <p14:nvPr/>
            </p14:nvContentPartPr>
            <p14:xfrm>
              <a:off x="2137408" y="5857697"/>
              <a:ext cx="99360" cy="3420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EC40462-6F35-5845-BF5A-713E4CB3316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19408" y="5839697"/>
                <a:ext cx="1350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DCDDC22-8611-B641-A58F-FB72F7FDB141}"/>
                  </a:ext>
                </a:extLst>
              </p14:cNvPr>
              <p14:cNvContentPartPr/>
              <p14:nvPr/>
            </p14:nvContentPartPr>
            <p14:xfrm>
              <a:off x="2152528" y="5780297"/>
              <a:ext cx="79200" cy="147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DCDDC22-8611-B641-A58F-FB72F7FDB14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34888" y="5762657"/>
                <a:ext cx="1148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81A2FB4-3471-794A-8501-2B717A95C9EA}"/>
              </a:ext>
            </a:extLst>
          </p:cNvPr>
          <p:cNvGrpSpPr/>
          <p:nvPr/>
        </p:nvGrpSpPr>
        <p:grpSpPr>
          <a:xfrm>
            <a:off x="2855608" y="5826377"/>
            <a:ext cx="486000" cy="991080"/>
            <a:chOff x="2855608" y="5826377"/>
            <a:chExt cx="486000" cy="991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49A2A59-2143-F44B-A113-769882542DB4}"/>
                    </a:ext>
                  </a:extLst>
                </p14:cNvPr>
                <p14:cNvContentPartPr/>
                <p14:nvPr/>
              </p14:nvContentPartPr>
              <p14:xfrm>
                <a:off x="2932288" y="6041657"/>
                <a:ext cx="94680" cy="13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49A2A59-2143-F44B-A113-769882542D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4288" y="6024017"/>
                  <a:ext cx="130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F43310-BCDE-5043-A80B-BAC7D1BC3054}"/>
                    </a:ext>
                  </a:extLst>
                </p14:cNvPr>
                <p14:cNvContentPartPr/>
                <p14:nvPr/>
              </p14:nvContentPartPr>
              <p14:xfrm>
                <a:off x="3028048" y="6171977"/>
                <a:ext cx="286560" cy="62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F43310-BCDE-5043-A80B-BAC7D1BC30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10048" y="6153977"/>
                  <a:ext cx="3222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EE132C-B4BA-4E41-88A9-8AE4DAD7282F}"/>
                    </a:ext>
                  </a:extLst>
                </p14:cNvPr>
                <p14:cNvContentPartPr/>
                <p14:nvPr/>
              </p14:nvContentPartPr>
              <p14:xfrm>
                <a:off x="3341248" y="6814217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EE132C-B4BA-4E41-88A9-8AE4DAD728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23248" y="67965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76B671C-709F-5B4D-9A29-DF61CE1B7DF9}"/>
                    </a:ext>
                  </a:extLst>
                </p14:cNvPr>
                <p14:cNvContentPartPr/>
                <p14:nvPr/>
              </p14:nvContentPartPr>
              <p14:xfrm>
                <a:off x="3341248" y="6817097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76B671C-709F-5B4D-9A29-DF61CE1B7D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23248" y="679945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AA1808-B71F-A746-825A-4B94E514A63F}"/>
                    </a:ext>
                  </a:extLst>
                </p14:cNvPr>
                <p14:cNvContentPartPr/>
                <p14:nvPr/>
              </p14:nvContentPartPr>
              <p14:xfrm>
                <a:off x="2855608" y="5826377"/>
                <a:ext cx="141840" cy="361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AA1808-B71F-A746-825A-4B94E514A6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37608" y="5808377"/>
                  <a:ext cx="17748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63A5961-65B7-E845-99FB-DBC5BD4C55F6}"/>
                  </a:ext>
                </a:extLst>
              </p14:cNvPr>
              <p14:cNvContentPartPr/>
              <p14:nvPr/>
            </p14:nvContentPartPr>
            <p14:xfrm>
              <a:off x="3635008" y="5625497"/>
              <a:ext cx="189720" cy="509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63A5961-65B7-E845-99FB-DBC5BD4C55F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17368" y="5607857"/>
                <a:ext cx="225360" cy="5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88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4DA8-8188-694D-9E65-70DB8A9C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2010 </a:t>
            </a:r>
            <a:br>
              <a:rPr lang="en-US" dirty="0"/>
            </a:br>
            <a:r>
              <a:rPr lang="en-US" dirty="0"/>
              <a:t>Computer Programming Fundamentals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69257-D2C7-B843-A7B0-716B4AE34A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6649-7B18-5243-BA42-CED31B2C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Small Problems 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B8E130-3234-0B4F-B0F5-1A0A0CA9A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Write any program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In-class exercises</a:t>
            </a:r>
            <a:r>
              <a:rPr lang="en-US" dirty="0"/>
              <a:t>    </a:t>
            </a:r>
            <a:r>
              <a:rPr lang="en-US" dirty="0">
                <a:hlinkClick r:id="rId4" action="ppaction://hlinksldjump"/>
              </a:rPr>
              <a:t>Week 3 Exercise 1</a:t>
            </a:r>
            <a:r>
              <a:rPr lang="en-US" dirty="0"/>
              <a:t>   </a:t>
            </a:r>
            <a:r>
              <a:rPr lang="en-US" dirty="0">
                <a:hlinkClick r:id="rId5" action="ppaction://hlinksldjump"/>
              </a:rPr>
              <a:t>Week 3 Exercise 2</a:t>
            </a:r>
            <a:r>
              <a:rPr lang="en-US" dirty="0"/>
              <a:t>    </a:t>
            </a:r>
            <a:r>
              <a:rPr lang="en-US" dirty="0">
                <a:hlinkClick r:id="rId6" action="ppaction://hlinksldjump"/>
              </a:rPr>
              <a:t>Week 3 Exercise 3 </a:t>
            </a:r>
            <a:endParaRPr lang="en-US" dirty="0"/>
          </a:p>
          <a:p>
            <a:r>
              <a:rPr lang="en-US" dirty="0">
                <a:hlinkClick r:id="rId7"/>
              </a:rPr>
              <a:t>Input/Output and Conversion assignment</a:t>
            </a:r>
            <a:endParaRPr lang="en-US" dirty="0"/>
          </a:p>
          <a:p>
            <a:r>
              <a:rPr lang="en-US" dirty="0" err="1">
                <a:hlinkClick r:id="rId8"/>
              </a:rPr>
              <a:t>ThinkCSPy</a:t>
            </a:r>
            <a:r>
              <a:rPr lang="en-US" dirty="0">
                <a:hlinkClick r:id="rId8"/>
              </a:rPr>
              <a:t> interactive text </a:t>
            </a:r>
            <a:endParaRPr lang="en-US" dirty="0"/>
          </a:p>
          <a:p>
            <a:r>
              <a:rPr lang="en-US" dirty="0">
                <a:hlinkClick r:id="rId9"/>
              </a:rPr>
              <a:t>Drawing with Turtle Graphics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0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480F-8235-A347-B9E6-2114E629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</a:t>
            </a:r>
            <a:r>
              <a:rPr lang="en-US" dirty="0" err="1"/>
              <a:t>CLass</a:t>
            </a:r>
            <a:r>
              <a:rPr lang="en-US" dirty="0"/>
              <a:t>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2FA7-61E0-6F42-BEFC-DF8DAA3F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FD71AC8-2EB8-5C4A-AF22-20FA2328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89431"/>
            <a:ext cx="10820400" cy="53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15BB-E221-154E-8369-6092C66E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Exercise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B34802-95F6-8940-9158-0BA3F1C0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673" y="836165"/>
            <a:ext cx="10940527" cy="5257462"/>
          </a:xfrm>
        </p:spPr>
      </p:pic>
    </p:spTree>
    <p:extLst>
      <p:ext uri="{BB962C8B-B14F-4D97-AF65-F5344CB8AC3E}">
        <p14:creationId xmlns:p14="http://schemas.microsoft.com/office/powerpoint/2010/main" val="947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0214-579E-D841-840A-F95DF9D8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Exercise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48A27-83D5-BC4D-9B37-84BCB3E18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721" y="601134"/>
            <a:ext cx="10661013" cy="5932752"/>
          </a:xfrm>
        </p:spPr>
      </p:pic>
    </p:spTree>
    <p:extLst>
      <p:ext uri="{BB962C8B-B14F-4D97-AF65-F5344CB8AC3E}">
        <p14:creationId xmlns:p14="http://schemas.microsoft.com/office/powerpoint/2010/main" val="427900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2A58-ECAC-6B4C-94BF-26CDB2CD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 Exercise 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6ECC89-0EE7-0A45-8D17-1563B681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133" y="764373"/>
            <a:ext cx="10820400" cy="1884920"/>
          </a:xfrm>
        </p:spPr>
      </p:pic>
    </p:spTree>
    <p:extLst>
      <p:ext uri="{BB962C8B-B14F-4D97-AF65-F5344CB8AC3E}">
        <p14:creationId xmlns:p14="http://schemas.microsoft.com/office/powerpoint/2010/main" val="112815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00AC-EE7B-354D-9013-806C34BD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2" y="240597"/>
            <a:ext cx="9560668" cy="1293028"/>
          </a:xfrm>
        </p:spPr>
        <p:txBody>
          <a:bodyPr>
            <a:normAutofit/>
          </a:bodyPr>
          <a:lstStyle/>
          <a:p>
            <a:r>
              <a:rPr lang="en-US" dirty="0"/>
              <a:t>mini-portal development for non-computing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E66B-6E16-1F43-ABE7-6937EF64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3626"/>
            <a:ext cx="10820400" cy="5168732"/>
          </a:xfrm>
        </p:spPr>
        <p:txBody>
          <a:bodyPr>
            <a:normAutofit/>
          </a:bodyPr>
          <a:lstStyle/>
          <a:p>
            <a:r>
              <a:rPr lang="en-US" sz="2400" dirty="0"/>
              <a:t>Student: Complete assigned reading</a:t>
            </a:r>
          </a:p>
          <a:p>
            <a:r>
              <a:rPr lang="en-US" sz="2400" dirty="0"/>
              <a:t>Student: Bring blurb and image on topic to class</a:t>
            </a:r>
          </a:p>
          <a:p>
            <a:endParaRPr lang="en-US" sz="2400" dirty="0"/>
          </a:p>
          <a:p>
            <a:r>
              <a:rPr lang="en-US" sz="2400" dirty="0"/>
              <a:t>Instructor: Demo the </a:t>
            </a:r>
            <a:r>
              <a:rPr lang="en-US" sz="2400" dirty="0">
                <a:hlinkClick r:id="rId2"/>
              </a:rPr>
              <a:t>lab procedure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Group: Follow step-by-step lab procedure to create a mini-web portal</a:t>
            </a:r>
          </a:p>
          <a:p>
            <a:r>
              <a:rPr lang="en-US" sz="2400" dirty="0"/>
              <a:t>Group: Complete a </a:t>
            </a:r>
            <a:r>
              <a:rPr lang="en-US" sz="2400" dirty="0">
                <a:hlinkClick r:id="rId3"/>
              </a:rPr>
              <a:t>lab report</a:t>
            </a:r>
            <a:r>
              <a:rPr lang="en-US" sz="2400" dirty="0"/>
              <a:t> recording each of their activities</a:t>
            </a:r>
          </a:p>
          <a:p>
            <a:endParaRPr lang="en-US" sz="2400" dirty="0"/>
          </a:p>
          <a:p>
            <a:r>
              <a:rPr lang="en-US" sz="2400" dirty="0"/>
              <a:t>Student: Repeat the lab activities on an individual basis</a:t>
            </a:r>
          </a:p>
          <a:p>
            <a:r>
              <a:rPr lang="en-US" sz="2400" dirty="0"/>
              <a:t>Student: Complete a lab report recording their results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60650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{BE7DD2F0-7621-824B-8100-641DC424E9A2}tf10001079</Template>
  <TotalTime>857</TotalTime>
  <Words>550</Words>
  <Application>Microsoft Macintosh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Scaffolded Learning Ideas</vt:lpstr>
      <vt:lpstr>Vygotsky’s Zone of Proximal Development</vt:lpstr>
      <vt:lpstr>CS 2010  Computer Programming Fundamentals</vt:lpstr>
      <vt:lpstr>Multiple Small Problems Approach</vt:lpstr>
      <vt:lpstr>Week 3 CLass Activities</vt:lpstr>
      <vt:lpstr>Week 3 Exercise 1</vt:lpstr>
      <vt:lpstr>Week 3 Exercise 2</vt:lpstr>
      <vt:lpstr>Week 3 Exercise 3</vt:lpstr>
      <vt:lpstr>mini-portal development for non-computing students</vt:lpstr>
      <vt:lpstr>Database project ACTIVITIES</vt:lpstr>
      <vt:lpstr>Database project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E. August</dc:creator>
  <cp:lastModifiedBy>Bowen, Corin</cp:lastModifiedBy>
  <cp:revision>22</cp:revision>
  <dcterms:created xsi:type="dcterms:W3CDTF">2021-02-26T07:03:36Z</dcterms:created>
  <dcterms:modified xsi:type="dcterms:W3CDTF">2022-08-03T21:59:11Z</dcterms:modified>
</cp:coreProperties>
</file>